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24" r:id="rId4"/>
  </p:sldMasterIdLst>
  <p:notesMasterIdLst>
    <p:notesMasterId r:id="rId27"/>
  </p:notesMasterIdLst>
  <p:handoutMasterIdLst>
    <p:handoutMasterId r:id="rId28"/>
  </p:handoutMasterIdLst>
  <p:sldIdLst>
    <p:sldId id="264" r:id="rId5"/>
    <p:sldId id="399" r:id="rId6"/>
    <p:sldId id="544" r:id="rId7"/>
    <p:sldId id="522" r:id="rId8"/>
    <p:sldId id="552" r:id="rId9"/>
    <p:sldId id="556" r:id="rId10"/>
    <p:sldId id="523" r:id="rId11"/>
    <p:sldId id="525" r:id="rId12"/>
    <p:sldId id="526" r:id="rId13"/>
    <p:sldId id="527" r:id="rId14"/>
    <p:sldId id="511" r:id="rId15"/>
    <p:sldId id="528" r:id="rId16"/>
    <p:sldId id="554" r:id="rId17"/>
    <p:sldId id="550" r:id="rId18"/>
    <p:sldId id="536" r:id="rId19"/>
    <p:sldId id="531" r:id="rId20"/>
    <p:sldId id="547" r:id="rId21"/>
    <p:sldId id="555" r:id="rId22"/>
    <p:sldId id="543" r:id="rId23"/>
    <p:sldId id="548" r:id="rId24"/>
    <p:sldId id="549" r:id="rId25"/>
    <p:sldId id="427" r:id="rId26"/>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guide id="4" pos="8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4D4D4D"/>
    <a:srgbClr val="C93F45"/>
    <a:srgbClr val="7A0000"/>
    <a:srgbClr val="AF6666"/>
    <a:srgbClr val="3D8C41"/>
    <a:srgbClr val="32A1A6"/>
    <a:srgbClr val="EBEBDD"/>
    <a:srgbClr val="006F83"/>
    <a:srgbClr val="DED8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91" autoAdjust="0"/>
    <p:restoredTop sz="92979" autoAdjust="0"/>
  </p:normalViewPr>
  <p:slideViewPr>
    <p:cSldViewPr snapToGrid="0" showGuides="1">
      <p:cViewPr varScale="1">
        <p:scale>
          <a:sx n="68" d="100"/>
          <a:sy n="68" d="100"/>
        </p:scale>
        <p:origin x="342" y="72"/>
      </p:cViewPr>
      <p:guideLst>
        <p:guide orient="horz" pos="2160"/>
        <p:guide pos="3840"/>
        <p:guide pos="801"/>
      </p:guideLst>
    </p:cSldViewPr>
  </p:slideViewPr>
  <p:outlineViewPr>
    <p:cViewPr>
      <p:scale>
        <a:sx n="33" d="100"/>
        <a:sy n="33" d="100"/>
      </p:scale>
      <p:origin x="0" y="-1027"/>
    </p:cViewPr>
  </p:outlin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 Type="http://schemas.openxmlformats.org/officeDocument/2006/relationships/customXml" Target="../customXml/item3.xml" /><Relationship Id="rId21" Type="http://schemas.openxmlformats.org/officeDocument/2006/relationships/slide" Target="slides/slide17.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tableStyles" Target="tableStyle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commentAuthors" Target="commentAuthors.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theme" Target="theme/theme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handoutMaster" Target="handoutMasters/handoutMaster1.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viewProps" Target="viewProp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notesMaster" Target="notesMasters/notesMaster1.xml" /><Relationship Id="rId30" Type="http://schemas.openxmlformats.org/officeDocument/2006/relationships/presProps" Target="presProps.xml"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 /><Relationship Id="rId2" Type="http://schemas.microsoft.com/office/2011/relationships/chartColorStyle" Target="colors1.xml" /><Relationship Id="rId1" Type="http://schemas.microsoft.com/office/2011/relationships/chartStyle" Target="style1.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DT ngành TT&amp;TT</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Sheet1!$B$2:$B$8</c:f>
              <c:numCache>
                <c:formatCode>#,##0</c:formatCode>
                <c:ptCount val="7"/>
                <c:pt idx="0">
                  <c:v>19057</c:v>
                </c:pt>
                <c:pt idx="1">
                  <c:v>19913</c:v>
                </c:pt>
                <c:pt idx="2">
                  <c:v>21750</c:v>
                </c:pt>
                <c:pt idx="3">
                  <c:v>25200</c:v>
                </c:pt>
                <c:pt idx="4">
                  <c:v>30050</c:v>
                </c:pt>
                <c:pt idx="5">
                  <c:v>30383</c:v>
                </c:pt>
                <c:pt idx="6">
                  <c:v>31287</c:v>
                </c:pt>
              </c:numCache>
            </c:numRef>
          </c:val>
          <c:extLst>
            <c:ext xmlns:c16="http://schemas.microsoft.com/office/drawing/2014/chart" uri="{C3380CC4-5D6E-409C-BE32-E72D297353CC}">
              <c16:uniqueId val="{00000000-FF6D-46B7-A652-41703DF5BA7E}"/>
            </c:ext>
          </c:extLst>
        </c:ser>
        <c:dLbls>
          <c:showLegendKey val="0"/>
          <c:showVal val="0"/>
          <c:showCatName val="0"/>
          <c:showSerName val="0"/>
          <c:showPercent val="0"/>
          <c:showBubbleSize val="0"/>
        </c:dLbls>
        <c:gapWidth val="100"/>
        <c:overlap val="-24"/>
        <c:axId val="228532992"/>
        <c:axId val="228534528"/>
      </c:barChart>
      <c:catAx>
        <c:axId val="2285329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28534528"/>
        <c:crosses val="autoZero"/>
        <c:auto val="1"/>
        <c:lblAlgn val="ctr"/>
        <c:lblOffset val="100"/>
        <c:noMultiLvlLbl val="0"/>
      </c:catAx>
      <c:valAx>
        <c:axId val="228534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28532992"/>
        <c:crosses val="autoZero"/>
        <c:crossBetween val="between"/>
      </c:valAx>
      <c:spPr>
        <a:noFill/>
        <a:ln>
          <a:noFill/>
        </a:ln>
        <a:effectLst/>
      </c:spPr>
    </c:plotArea>
    <c:plotVisOnly val="1"/>
    <c:dispBlanksAs val="zero"/>
    <c:showDLblsOverMax val="0"/>
  </c:chart>
  <c:spPr>
    <a:noFill/>
    <a:ln>
      <a:noFill/>
    </a:ln>
    <a:effectLst/>
  </c:spPr>
  <c:txPr>
    <a:bodyPr/>
    <a:lstStyle/>
    <a:p>
      <a:pPr>
        <a:defRPr sz="1400" b="1">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01A794-37EB-4913-896B-3F2A223EA740}" type="doc">
      <dgm:prSet loTypeId="urn:microsoft.com/office/officeart/2005/8/layout/hProcess11" loCatId="process" qsTypeId="urn:microsoft.com/office/officeart/2005/8/quickstyle/3d2" qsCatId="3D" csTypeId="urn:microsoft.com/office/officeart/2005/8/colors/accent1_2" csCatId="accent1" phldr="1"/>
      <dgm:spPr/>
    </dgm:pt>
    <dgm:pt modelId="{78104FE7-5562-44D3-B549-9E0CD4083749}">
      <dgm:prSet phldrT="[Text]" custT="1"/>
      <dgm:spPr/>
      <dgm:t>
        <a:bodyPr/>
        <a:lstStyle/>
        <a:p>
          <a:pPr>
            <a:spcAft>
              <a:spcPts val="0"/>
            </a:spcAft>
          </a:pPr>
          <a:r>
            <a:rPr lang="en-US" sz="1600" b="1" dirty="0">
              <a:solidFill>
                <a:schemeClr val="accent1"/>
              </a:solidFill>
              <a:latin typeface="Calibri" panose="020F0502020204030204" pitchFamily="34" charset="0"/>
              <a:cs typeface="Calibri" panose="020F0502020204030204" pitchFamily="34" charset="0"/>
            </a:rPr>
            <a:t>By 2020:</a:t>
          </a:r>
        </a:p>
        <a:p>
          <a:pPr>
            <a:spcAft>
              <a:spcPts val="0"/>
            </a:spcAft>
          </a:pPr>
          <a:r>
            <a:rPr lang="en-US" sz="1600" b="1" dirty="0" err="1">
              <a:solidFill>
                <a:schemeClr val="accent1"/>
              </a:solidFill>
              <a:latin typeface="Calibri" panose="020F0502020204030204" pitchFamily="34" charset="0"/>
              <a:cs typeface="Calibri" panose="020F0502020204030204" pitchFamily="34" charset="0"/>
            </a:rPr>
            <a:t>Sẵn</a:t>
          </a:r>
          <a:r>
            <a:rPr lang="en-US" sz="1600" b="1" dirty="0">
              <a:solidFill>
                <a:schemeClr val="accent1"/>
              </a:solidFill>
              <a:latin typeface="Calibri" panose="020F0502020204030204" pitchFamily="34" charset="0"/>
              <a:cs typeface="Calibri" panose="020F0502020204030204" pitchFamily="34" charset="0"/>
            </a:rPr>
            <a:t> </a:t>
          </a:r>
          <a:r>
            <a:rPr lang="en-US" sz="1600" b="1" dirty="0" err="1">
              <a:solidFill>
                <a:schemeClr val="accent1"/>
              </a:solidFill>
              <a:latin typeface="Calibri" panose="020F0502020204030204" pitchFamily="34" charset="0"/>
              <a:cs typeface="Calibri" panose="020F0502020204030204" pitchFamily="34" charset="0"/>
            </a:rPr>
            <a:t>sàng</a:t>
          </a:r>
          <a:r>
            <a:rPr lang="en-US" sz="1600" b="1" dirty="0">
              <a:solidFill>
                <a:schemeClr val="accent1"/>
              </a:solidFill>
              <a:latin typeface="Calibri" panose="020F0502020204030204" pitchFamily="34" charset="0"/>
              <a:cs typeface="Calibri" panose="020F0502020204030204" pitchFamily="34" charset="0"/>
            </a:rPr>
            <a:t> </a:t>
          </a:r>
          <a:r>
            <a:rPr lang="en-US" sz="1600" b="1" dirty="0" err="1">
              <a:solidFill>
                <a:schemeClr val="accent1"/>
              </a:solidFill>
              <a:latin typeface="Calibri" panose="020F0502020204030204" pitchFamily="34" charset="0"/>
              <a:cs typeface="Calibri" panose="020F0502020204030204" pitchFamily="34" charset="0"/>
            </a:rPr>
            <a:t>hạ</a:t>
          </a:r>
          <a:r>
            <a:rPr lang="en-US" sz="1600" b="1" dirty="0">
              <a:solidFill>
                <a:schemeClr val="accent1"/>
              </a:solidFill>
              <a:latin typeface="Calibri" panose="020F0502020204030204" pitchFamily="34" charset="0"/>
              <a:cs typeface="Calibri" panose="020F0502020204030204" pitchFamily="34" charset="0"/>
            </a:rPr>
            <a:t> tầng, </a:t>
          </a:r>
          <a:r>
            <a:rPr lang="en-US" sz="1600" b="1" dirty="0" err="1">
              <a:solidFill>
                <a:schemeClr val="accent1"/>
              </a:solidFill>
              <a:latin typeface="Calibri" panose="020F0502020204030204" pitchFamily="34" charset="0"/>
              <a:cs typeface="Calibri" panose="020F0502020204030204" pitchFamily="34" charset="0"/>
            </a:rPr>
            <a:t>nền</a:t>
          </a:r>
          <a:r>
            <a:rPr lang="en-US" sz="1600" b="1" dirty="0">
              <a:solidFill>
                <a:schemeClr val="accent1"/>
              </a:solidFill>
              <a:latin typeface="Calibri" panose="020F0502020204030204" pitchFamily="34" charset="0"/>
              <a:cs typeface="Calibri" panose="020F0502020204030204" pitchFamily="34" charset="0"/>
            </a:rPr>
            <a:t> </a:t>
          </a:r>
          <a:r>
            <a:rPr lang="en-US" sz="1600" b="1" dirty="0" err="1">
              <a:solidFill>
                <a:schemeClr val="accent1"/>
              </a:solidFill>
              <a:latin typeface="Calibri" panose="020F0502020204030204" pitchFamily="34" charset="0"/>
              <a:cs typeface="Calibri" panose="020F0502020204030204" pitchFamily="34" charset="0"/>
            </a:rPr>
            <a:t>tảng</a:t>
          </a:r>
          <a:r>
            <a:rPr lang="en-US" sz="1600" b="1" dirty="0">
              <a:solidFill>
                <a:schemeClr val="accent1"/>
              </a:solidFill>
              <a:latin typeface="Calibri" panose="020F0502020204030204" pitchFamily="34" charset="0"/>
              <a:cs typeface="Calibri" panose="020F0502020204030204" pitchFamily="34" charset="0"/>
            </a:rPr>
            <a:t> và </a:t>
          </a:r>
          <a:r>
            <a:rPr lang="en-US" sz="1600" b="1" dirty="0" err="1">
              <a:solidFill>
                <a:schemeClr val="accent1"/>
              </a:solidFill>
              <a:latin typeface="Calibri" panose="020F0502020204030204" pitchFamily="34" charset="0"/>
              <a:cs typeface="Calibri" panose="020F0502020204030204" pitchFamily="34" charset="0"/>
            </a:rPr>
            <a:t>dữ</a:t>
          </a:r>
          <a:r>
            <a:rPr lang="en-US" sz="1600" b="1" dirty="0">
              <a:solidFill>
                <a:schemeClr val="accent1"/>
              </a:solidFill>
              <a:latin typeface="Calibri" panose="020F0502020204030204" pitchFamily="34" charset="0"/>
              <a:cs typeface="Calibri" panose="020F0502020204030204" pitchFamily="34" charset="0"/>
            </a:rPr>
            <a:t> </a:t>
          </a:r>
          <a:r>
            <a:rPr lang="en-US" sz="1600" b="1" dirty="0" err="1">
              <a:solidFill>
                <a:schemeClr val="accent1"/>
              </a:solidFill>
              <a:latin typeface="Calibri" panose="020F0502020204030204" pitchFamily="34" charset="0"/>
              <a:cs typeface="Calibri" panose="020F0502020204030204" pitchFamily="34" charset="0"/>
            </a:rPr>
            <a:t>liệu</a:t>
          </a:r>
          <a:r>
            <a:rPr lang="en-US" sz="1600" b="1" dirty="0">
              <a:solidFill>
                <a:schemeClr val="accent1"/>
              </a:solidFill>
              <a:latin typeface="Calibri" panose="020F0502020204030204" pitchFamily="34" charset="0"/>
              <a:cs typeface="Calibri" panose="020F0502020204030204" pitchFamily="34" charset="0"/>
            </a:rPr>
            <a:t> </a:t>
          </a:r>
          <a:r>
            <a:rPr lang="en-US" sz="1600" b="1" dirty="0" err="1">
              <a:solidFill>
                <a:schemeClr val="accent1"/>
              </a:solidFill>
              <a:latin typeface="Calibri" panose="020F0502020204030204" pitchFamily="34" charset="0"/>
              <a:cs typeface="Calibri" panose="020F0502020204030204" pitchFamily="34" charset="0"/>
            </a:rPr>
            <a:t>thông</a:t>
          </a:r>
          <a:r>
            <a:rPr lang="en-US" sz="1600" b="1" dirty="0">
              <a:solidFill>
                <a:schemeClr val="accent1"/>
              </a:solidFill>
              <a:latin typeface="Calibri" panose="020F0502020204030204" pitchFamily="34" charset="0"/>
              <a:cs typeface="Calibri" panose="020F0502020204030204" pitchFamily="34" charset="0"/>
            </a:rPr>
            <a:t> minh</a:t>
          </a:r>
        </a:p>
      </dgm:t>
    </dgm:pt>
    <dgm:pt modelId="{27CAE8E1-47D4-48E1-A2CF-CA841A272B1A}" type="parTrans" cxnId="{C8FC14F5-620D-4D61-ACE1-4B724A671198}">
      <dgm:prSet/>
      <dgm:spPr/>
      <dgm:t>
        <a:bodyPr/>
        <a:lstStyle/>
        <a:p>
          <a:endParaRPr lang="en-US" sz="1600">
            <a:latin typeface="Calibri" panose="020F0502020204030204" pitchFamily="34" charset="0"/>
            <a:cs typeface="Calibri" panose="020F0502020204030204" pitchFamily="34" charset="0"/>
          </a:endParaRPr>
        </a:p>
      </dgm:t>
    </dgm:pt>
    <dgm:pt modelId="{B87DC138-F7BA-40E5-B84E-F267E279BC09}" type="sibTrans" cxnId="{C8FC14F5-620D-4D61-ACE1-4B724A671198}">
      <dgm:prSet/>
      <dgm:spPr/>
      <dgm:t>
        <a:bodyPr/>
        <a:lstStyle/>
        <a:p>
          <a:endParaRPr lang="en-US" sz="1600">
            <a:latin typeface="Calibri" panose="020F0502020204030204" pitchFamily="34" charset="0"/>
            <a:cs typeface="Calibri" panose="020F0502020204030204" pitchFamily="34" charset="0"/>
          </a:endParaRPr>
        </a:p>
      </dgm:t>
    </dgm:pt>
    <dgm:pt modelId="{3A35CE89-C486-4331-91E5-180C8AA3675D}">
      <dgm:prSet phldrT="[Text]" custT="1"/>
      <dgm:spPr/>
      <dgm:t>
        <a:bodyPr/>
        <a:lstStyle/>
        <a:p>
          <a:pPr>
            <a:spcAft>
              <a:spcPts val="0"/>
            </a:spcAft>
          </a:pPr>
          <a:r>
            <a:rPr lang="en-US" sz="1600" b="1" dirty="0">
              <a:solidFill>
                <a:schemeClr val="accent1"/>
              </a:solidFill>
              <a:latin typeface="Calibri" panose="020F0502020204030204" pitchFamily="34" charset="0"/>
              <a:cs typeface="Calibri" panose="020F0502020204030204" pitchFamily="34" charset="0"/>
            </a:rPr>
            <a:t>By 2025 </a:t>
          </a:r>
        </a:p>
        <a:p>
          <a:pPr>
            <a:spcAft>
              <a:spcPts val="0"/>
            </a:spcAft>
          </a:pPr>
          <a:r>
            <a:rPr lang="en-US" sz="1600" b="1" dirty="0">
              <a:solidFill>
                <a:schemeClr val="accent1"/>
              </a:solidFill>
              <a:latin typeface="Calibri" panose="020F0502020204030204" pitchFamily="34" charset="0"/>
              <a:cs typeface="Calibri" panose="020F0502020204030204" pitchFamily="34" charset="0"/>
            </a:rPr>
            <a:t>Thông minh </a:t>
          </a:r>
          <a:r>
            <a:rPr lang="en-US" sz="1600" b="1" dirty="0" err="1">
              <a:solidFill>
                <a:schemeClr val="accent1"/>
              </a:solidFill>
              <a:latin typeface="Calibri" panose="020F0502020204030204" pitchFamily="34" charset="0"/>
              <a:cs typeface="Calibri" panose="020F0502020204030204" pitchFamily="34" charset="0"/>
            </a:rPr>
            <a:t>hóa</a:t>
          </a:r>
          <a:r>
            <a:rPr lang="en-US" sz="1600" b="1" dirty="0">
              <a:solidFill>
                <a:schemeClr val="accent1"/>
              </a:solidFill>
              <a:latin typeface="Calibri" panose="020F0502020204030204" pitchFamily="34" charset="0"/>
              <a:cs typeface="Calibri" panose="020F0502020204030204" pitchFamily="34" charset="0"/>
            </a:rPr>
            <a:t> </a:t>
          </a:r>
          <a:r>
            <a:rPr lang="en-US" sz="1600" b="1" dirty="0" err="1">
              <a:solidFill>
                <a:schemeClr val="accent1"/>
              </a:solidFill>
              <a:latin typeface="Calibri" panose="020F0502020204030204" pitchFamily="34" charset="0"/>
              <a:cs typeface="Calibri" panose="020F0502020204030204" pitchFamily="34" charset="0"/>
            </a:rPr>
            <a:t>ứng</a:t>
          </a:r>
          <a:r>
            <a:rPr lang="en-US" sz="1600" b="1" dirty="0">
              <a:solidFill>
                <a:schemeClr val="accent1"/>
              </a:solidFill>
              <a:latin typeface="Calibri" panose="020F0502020204030204" pitchFamily="34" charset="0"/>
              <a:cs typeface="Calibri" panose="020F0502020204030204" pitchFamily="34" charset="0"/>
            </a:rPr>
            <a:t> </a:t>
          </a:r>
          <a:r>
            <a:rPr lang="en-US" sz="1600" b="1" dirty="0" err="1">
              <a:solidFill>
                <a:schemeClr val="accent1"/>
              </a:solidFill>
              <a:latin typeface="Calibri" panose="020F0502020204030204" pitchFamily="34" charset="0"/>
              <a:cs typeface="Calibri" panose="020F0502020204030204" pitchFamily="34" charset="0"/>
            </a:rPr>
            <a:t>dụng</a:t>
          </a:r>
          <a:endParaRPr lang="en-US" sz="1600" b="1" dirty="0">
            <a:solidFill>
              <a:schemeClr val="accent1"/>
            </a:solidFill>
            <a:latin typeface="Calibri" panose="020F0502020204030204" pitchFamily="34" charset="0"/>
            <a:cs typeface="Calibri" panose="020F0502020204030204" pitchFamily="34" charset="0"/>
          </a:endParaRPr>
        </a:p>
      </dgm:t>
    </dgm:pt>
    <dgm:pt modelId="{A9CA712E-9CD0-47EA-966A-A31ED4B3C24C}" type="parTrans" cxnId="{DF18D955-F59F-4791-B084-67E8EA6D0FD0}">
      <dgm:prSet/>
      <dgm:spPr/>
      <dgm:t>
        <a:bodyPr/>
        <a:lstStyle/>
        <a:p>
          <a:endParaRPr lang="en-US" sz="1600">
            <a:latin typeface="Calibri" panose="020F0502020204030204" pitchFamily="34" charset="0"/>
            <a:cs typeface="Calibri" panose="020F0502020204030204" pitchFamily="34" charset="0"/>
          </a:endParaRPr>
        </a:p>
      </dgm:t>
    </dgm:pt>
    <dgm:pt modelId="{34EAEC59-D73A-4C74-B08F-A26C01F695D3}" type="sibTrans" cxnId="{DF18D955-F59F-4791-B084-67E8EA6D0FD0}">
      <dgm:prSet/>
      <dgm:spPr/>
      <dgm:t>
        <a:bodyPr/>
        <a:lstStyle/>
        <a:p>
          <a:endParaRPr lang="en-US" sz="1600">
            <a:latin typeface="Calibri" panose="020F0502020204030204" pitchFamily="34" charset="0"/>
            <a:cs typeface="Calibri" panose="020F0502020204030204" pitchFamily="34" charset="0"/>
          </a:endParaRPr>
        </a:p>
      </dgm:t>
    </dgm:pt>
    <dgm:pt modelId="{5D5A3A80-F16E-490A-94C2-35B0B3171EFA}">
      <dgm:prSet phldrT="[Text]" custT="1"/>
      <dgm:spPr/>
      <dgm:t>
        <a:bodyPr/>
        <a:lstStyle/>
        <a:p>
          <a:pPr>
            <a:spcAft>
              <a:spcPts val="0"/>
            </a:spcAft>
          </a:pPr>
          <a:r>
            <a:rPr lang="en-US" sz="1600" b="1" dirty="0">
              <a:solidFill>
                <a:schemeClr val="accent1"/>
              </a:solidFill>
              <a:latin typeface="Calibri" panose="020F0502020204030204" pitchFamily="34" charset="0"/>
              <a:cs typeface="Calibri" panose="020F0502020204030204" pitchFamily="34" charset="0"/>
            </a:rPr>
            <a:t>By 2030 </a:t>
          </a:r>
        </a:p>
        <a:p>
          <a:pPr>
            <a:spcAft>
              <a:spcPts val="0"/>
            </a:spcAft>
          </a:pPr>
          <a:r>
            <a:rPr lang="en-US" sz="1600" b="1" dirty="0">
              <a:solidFill>
                <a:schemeClr val="accent1"/>
              </a:solidFill>
              <a:latin typeface="Calibri" panose="020F0502020204030204" pitchFamily="34" charset="0"/>
              <a:cs typeface="Calibri" panose="020F0502020204030204" pitchFamily="34" charset="0"/>
            </a:rPr>
            <a:t>Thông minh </a:t>
          </a:r>
          <a:r>
            <a:rPr lang="en-US" sz="1600" b="1" dirty="0" err="1">
              <a:solidFill>
                <a:schemeClr val="accent1"/>
              </a:solidFill>
              <a:latin typeface="Calibri" panose="020F0502020204030204" pitchFamily="34" charset="0"/>
              <a:cs typeface="Calibri" panose="020F0502020204030204" pitchFamily="34" charset="0"/>
            </a:rPr>
            <a:t>hóa</a:t>
          </a:r>
          <a:r>
            <a:rPr lang="en-US" sz="1600" b="1" dirty="0">
              <a:solidFill>
                <a:schemeClr val="accent1"/>
              </a:solidFill>
              <a:latin typeface="Calibri" panose="020F0502020204030204" pitchFamily="34" charset="0"/>
              <a:cs typeface="Calibri" panose="020F0502020204030204" pitchFamily="34" charset="0"/>
            </a:rPr>
            <a:t> </a:t>
          </a:r>
          <a:r>
            <a:rPr lang="en-US" sz="1600" b="1" dirty="0" err="1">
              <a:solidFill>
                <a:schemeClr val="accent1"/>
              </a:solidFill>
              <a:latin typeface="Calibri" panose="020F0502020204030204" pitchFamily="34" charset="0"/>
              <a:cs typeface="Calibri" panose="020F0502020204030204" pitchFamily="34" charset="0"/>
            </a:rPr>
            <a:t>Ứng</a:t>
          </a:r>
          <a:r>
            <a:rPr lang="en-US" sz="1600" b="1" dirty="0">
              <a:solidFill>
                <a:schemeClr val="accent1"/>
              </a:solidFill>
              <a:latin typeface="Calibri" panose="020F0502020204030204" pitchFamily="34" charset="0"/>
              <a:cs typeface="Calibri" panose="020F0502020204030204" pitchFamily="34" charset="0"/>
            </a:rPr>
            <a:t> </a:t>
          </a:r>
          <a:r>
            <a:rPr lang="en-US" sz="1600" b="1" dirty="0" err="1">
              <a:solidFill>
                <a:schemeClr val="accent1"/>
              </a:solidFill>
              <a:latin typeface="Calibri" panose="020F0502020204030204" pitchFamily="34" charset="0"/>
              <a:cs typeface="Calibri" panose="020F0502020204030204" pitchFamily="34" charset="0"/>
            </a:rPr>
            <a:t>dụng</a:t>
          </a:r>
          <a:r>
            <a:rPr lang="en-US" sz="1600" b="1" dirty="0">
              <a:solidFill>
                <a:schemeClr val="accent1"/>
              </a:solidFill>
              <a:latin typeface="Calibri" panose="020F0502020204030204" pitchFamily="34" charset="0"/>
              <a:cs typeface="Calibri" panose="020F0502020204030204" pitchFamily="34" charset="0"/>
            </a:rPr>
            <a:t> </a:t>
          </a:r>
          <a:r>
            <a:rPr lang="en-US" sz="1600" b="1" dirty="0" err="1">
              <a:solidFill>
                <a:schemeClr val="accent1"/>
              </a:solidFill>
              <a:latin typeface="Calibri" panose="020F0502020204030204" pitchFamily="34" charset="0"/>
              <a:cs typeface="Calibri" panose="020F0502020204030204" pitchFamily="34" charset="0"/>
            </a:rPr>
            <a:t>cộng</a:t>
          </a:r>
          <a:r>
            <a:rPr lang="en-US" sz="1600" b="1" dirty="0">
              <a:solidFill>
                <a:schemeClr val="accent1"/>
              </a:solidFill>
              <a:latin typeface="Calibri" panose="020F0502020204030204" pitchFamily="34" charset="0"/>
              <a:cs typeface="Calibri" panose="020F0502020204030204" pitchFamily="34" charset="0"/>
            </a:rPr>
            <a:t> </a:t>
          </a:r>
          <a:r>
            <a:rPr lang="en-US" sz="1600" b="1" dirty="0" err="1">
              <a:solidFill>
                <a:schemeClr val="accent1"/>
              </a:solidFill>
              <a:latin typeface="Calibri" panose="020F0502020204030204" pitchFamily="34" charset="0"/>
              <a:cs typeface="Calibri" panose="020F0502020204030204" pitchFamily="34" charset="0"/>
            </a:rPr>
            <a:t>đồng</a:t>
          </a:r>
          <a:endParaRPr lang="en-US" sz="1600" b="1" dirty="0">
            <a:solidFill>
              <a:schemeClr val="accent1"/>
            </a:solidFill>
            <a:latin typeface="Calibri" panose="020F0502020204030204" pitchFamily="34" charset="0"/>
            <a:cs typeface="Calibri" panose="020F0502020204030204" pitchFamily="34" charset="0"/>
          </a:endParaRPr>
        </a:p>
      </dgm:t>
    </dgm:pt>
    <dgm:pt modelId="{F528417E-DBE5-4FA1-8633-D69FFF7205C9}" type="parTrans" cxnId="{91420979-AD53-4ABC-9A86-FC42BBCFE22E}">
      <dgm:prSet/>
      <dgm:spPr/>
      <dgm:t>
        <a:bodyPr/>
        <a:lstStyle/>
        <a:p>
          <a:endParaRPr lang="en-US" sz="1600">
            <a:latin typeface="Calibri" panose="020F0502020204030204" pitchFamily="34" charset="0"/>
            <a:cs typeface="Calibri" panose="020F0502020204030204" pitchFamily="34" charset="0"/>
          </a:endParaRPr>
        </a:p>
      </dgm:t>
    </dgm:pt>
    <dgm:pt modelId="{4CFD1123-ECE9-4FB3-8F3A-CCBA20708FBD}" type="sibTrans" cxnId="{91420979-AD53-4ABC-9A86-FC42BBCFE22E}">
      <dgm:prSet/>
      <dgm:spPr/>
      <dgm:t>
        <a:bodyPr/>
        <a:lstStyle/>
        <a:p>
          <a:endParaRPr lang="en-US" sz="1600">
            <a:latin typeface="Calibri" panose="020F0502020204030204" pitchFamily="34" charset="0"/>
            <a:cs typeface="Calibri" panose="020F0502020204030204" pitchFamily="34" charset="0"/>
          </a:endParaRPr>
        </a:p>
      </dgm:t>
    </dgm:pt>
    <dgm:pt modelId="{9B7D0637-6CD2-4FFF-83F5-01248374D650}" type="pres">
      <dgm:prSet presAssocID="{0501A794-37EB-4913-896B-3F2A223EA740}" presName="Name0" presStyleCnt="0">
        <dgm:presLayoutVars>
          <dgm:dir/>
          <dgm:resizeHandles val="exact"/>
        </dgm:presLayoutVars>
      </dgm:prSet>
      <dgm:spPr/>
    </dgm:pt>
    <dgm:pt modelId="{3A51C8A0-43E9-494B-AEA4-0F49120D1859}" type="pres">
      <dgm:prSet presAssocID="{0501A794-37EB-4913-896B-3F2A223EA740}" presName="arrow" presStyleLbl="bgShp" presStyleIdx="0" presStyleCnt="1"/>
      <dgm:spPr/>
    </dgm:pt>
    <dgm:pt modelId="{AF69B281-EF0F-4E5D-818A-7FDC06CF2C88}" type="pres">
      <dgm:prSet presAssocID="{0501A794-37EB-4913-896B-3F2A223EA740}" presName="points" presStyleCnt="0"/>
      <dgm:spPr/>
    </dgm:pt>
    <dgm:pt modelId="{178C6BC6-22DB-499A-AEA5-269B8CF5CB23}" type="pres">
      <dgm:prSet presAssocID="{78104FE7-5562-44D3-B549-9E0CD4083749}" presName="compositeA" presStyleCnt="0"/>
      <dgm:spPr/>
    </dgm:pt>
    <dgm:pt modelId="{ADD7DE19-65C9-4763-84EB-A400D9F3EE60}" type="pres">
      <dgm:prSet presAssocID="{78104FE7-5562-44D3-B549-9E0CD4083749}" presName="textA" presStyleLbl="revTx" presStyleIdx="0" presStyleCnt="3" custScaleX="85456">
        <dgm:presLayoutVars>
          <dgm:bulletEnabled val="1"/>
        </dgm:presLayoutVars>
      </dgm:prSet>
      <dgm:spPr/>
    </dgm:pt>
    <dgm:pt modelId="{FB9FBE38-D0F9-4843-9143-F8856650E548}" type="pres">
      <dgm:prSet presAssocID="{78104FE7-5562-44D3-B549-9E0CD4083749}" presName="circleA" presStyleLbl="node1" presStyleIdx="0" presStyleCnt="3"/>
      <dgm:spPr/>
    </dgm:pt>
    <dgm:pt modelId="{4CB51193-4BC7-4FA4-86DC-D31307C2EA3A}" type="pres">
      <dgm:prSet presAssocID="{78104FE7-5562-44D3-B549-9E0CD4083749}" presName="spaceA" presStyleCnt="0"/>
      <dgm:spPr/>
    </dgm:pt>
    <dgm:pt modelId="{63433D8A-8339-4BF6-951B-23EDEFC43C51}" type="pres">
      <dgm:prSet presAssocID="{B87DC138-F7BA-40E5-B84E-F267E279BC09}" presName="space" presStyleCnt="0"/>
      <dgm:spPr/>
    </dgm:pt>
    <dgm:pt modelId="{DE8D12FB-9150-46C0-B206-5466A2D3BF55}" type="pres">
      <dgm:prSet presAssocID="{3A35CE89-C486-4331-91E5-180C8AA3675D}" presName="compositeB" presStyleCnt="0"/>
      <dgm:spPr/>
    </dgm:pt>
    <dgm:pt modelId="{4B73B27A-2691-4B08-803F-949B54B87760}" type="pres">
      <dgm:prSet presAssocID="{3A35CE89-C486-4331-91E5-180C8AA3675D}" presName="textB" presStyleLbl="revTx" presStyleIdx="1" presStyleCnt="3">
        <dgm:presLayoutVars>
          <dgm:bulletEnabled val="1"/>
        </dgm:presLayoutVars>
      </dgm:prSet>
      <dgm:spPr/>
    </dgm:pt>
    <dgm:pt modelId="{E2F40F2A-DA7C-4197-B6F2-04D55D9B2D05}" type="pres">
      <dgm:prSet presAssocID="{3A35CE89-C486-4331-91E5-180C8AA3675D}" presName="circleB" presStyleLbl="node1" presStyleIdx="1" presStyleCnt="3"/>
      <dgm:spPr/>
    </dgm:pt>
    <dgm:pt modelId="{627400C7-5922-4E1E-97A7-6F01915EC046}" type="pres">
      <dgm:prSet presAssocID="{3A35CE89-C486-4331-91E5-180C8AA3675D}" presName="spaceB" presStyleCnt="0"/>
      <dgm:spPr/>
    </dgm:pt>
    <dgm:pt modelId="{EFE8AA09-F2FB-4FB3-A072-F8244A07CF36}" type="pres">
      <dgm:prSet presAssocID="{34EAEC59-D73A-4C74-B08F-A26C01F695D3}" presName="space" presStyleCnt="0"/>
      <dgm:spPr/>
    </dgm:pt>
    <dgm:pt modelId="{1B6715E0-7335-4B1F-81AA-B37AB0076350}" type="pres">
      <dgm:prSet presAssocID="{5D5A3A80-F16E-490A-94C2-35B0B3171EFA}" presName="compositeA" presStyleCnt="0"/>
      <dgm:spPr/>
    </dgm:pt>
    <dgm:pt modelId="{6D1DF07F-307E-4615-B453-35E526F0CA59}" type="pres">
      <dgm:prSet presAssocID="{5D5A3A80-F16E-490A-94C2-35B0B3171EFA}" presName="textA" presStyleLbl="revTx" presStyleIdx="2" presStyleCnt="3" custScaleX="74431">
        <dgm:presLayoutVars>
          <dgm:bulletEnabled val="1"/>
        </dgm:presLayoutVars>
      </dgm:prSet>
      <dgm:spPr/>
    </dgm:pt>
    <dgm:pt modelId="{9E8A86AE-B62B-4510-995F-F844ECB694F0}" type="pres">
      <dgm:prSet presAssocID="{5D5A3A80-F16E-490A-94C2-35B0B3171EFA}" presName="circleA" presStyleLbl="node1" presStyleIdx="2" presStyleCnt="3"/>
      <dgm:spPr/>
    </dgm:pt>
    <dgm:pt modelId="{AAA08562-83E9-4BF2-A795-B2207156BBD4}" type="pres">
      <dgm:prSet presAssocID="{5D5A3A80-F16E-490A-94C2-35B0B3171EFA}" presName="spaceA" presStyleCnt="0"/>
      <dgm:spPr/>
    </dgm:pt>
  </dgm:ptLst>
  <dgm:cxnLst>
    <dgm:cxn modelId="{C64FC366-FED8-4613-B530-122148C1F5ED}" type="presOf" srcId="{78104FE7-5562-44D3-B549-9E0CD4083749}" destId="{ADD7DE19-65C9-4763-84EB-A400D9F3EE60}" srcOrd="0" destOrd="0" presId="urn:microsoft.com/office/officeart/2005/8/layout/hProcess11"/>
    <dgm:cxn modelId="{DF18D955-F59F-4791-B084-67E8EA6D0FD0}" srcId="{0501A794-37EB-4913-896B-3F2A223EA740}" destId="{3A35CE89-C486-4331-91E5-180C8AA3675D}" srcOrd="1" destOrd="0" parTransId="{A9CA712E-9CD0-47EA-966A-A31ED4B3C24C}" sibTransId="{34EAEC59-D73A-4C74-B08F-A26C01F695D3}"/>
    <dgm:cxn modelId="{91420979-AD53-4ABC-9A86-FC42BBCFE22E}" srcId="{0501A794-37EB-4913-896B-3F2A223EA740}" destId="{5D5A3A80-F16E-490A-94C2-35B0B3171EFA}" srcOrd="2" destOrd="0" parTransId="{F528417E-DBE5-4FA1-8633-D69FFF7205C9}" sibTransId="{4CFD1123-ECE9-4FB3-8F3A-CCBA20708FBD}"/>
    <dgm:cxn modelId="{DEC2D490-430B-468E-940F-31C32A4F926F}" type="presOf" srcId="{5D5A3A80-F16E-490A-94C2-35B0B3171EFA}" destId="{6D1DF07F-307E-4615-B453-35E526F0CA59}" srcOrd="0" destOrd="0" presId="urn:microsoft.com/office/officeart/2005/8/layout/hProcess11"/>
    <dgm:cxn modelId="{35C3E09D-9A8C-4B09-AEEA-CCB4D4B06433}" type="presOf" srcId="{0501A794-37EB-4913-896B-3F2A223EA740}" destId="{9B7D0637-6CD2-4FFF-83F5-01248374D650}" srcOrd="0" destOrd="0" presId="urn:microsoft.com/office/officeart/2005/8/layout/hProcess11"/>
    <dgm:cxn modelId="{D6E209DE-E1F2-4DEE-8DE3-6BAA73FE14A1}" type="presOf" srcId="{3A35CE89-C486-4331-91E5-180C8AA3675D}" destId="{4B73B27A-2691-4B08-803F-949B54B87760}" srcOrd="0" destOrd="0" presId="urn:microsoft.com/office/officeart/2005/8/layout/hProcess11"/>
    <dgm:cxn modelId="{C8FC14F5-620D-4D61-ACE1-4B724A671198}" srcId="{0501A794-37EB-4913-896B-3F2A223EA740}" destId="{78104FE7-5562-44D3-B549-9E0CD4083749}" srcOrd="0" destOrd="0" parTransId="{27CAE8E1-47D4-48E1-A2CF-CA841A272B1A}" sibTransId="{B87DC138-F7BA-40E5-B84E-F267E279BC09}"/>
    <dgm:cxn modelId="{BE0B2D24-CACE-4AD6-9692-ACEAF5451D36}" type="presParOf" srcId="{9B7D0637-6CD2-4FFF-83F5-01248374D650}" destId="{3A51C8A0-43E9-494B-AEA4-0F49120D1859}" srcOrd="0" destOrd="0" presId="urn:microsoft.com/office/officeart/2005/8/layout/hProcess11"/>
    <dgm:cxn modelId="{5450D609-8682-456F-9779-737EDC7D29D1}" type="presParOf" srcId="{9B7D0637-6CD2-4FFF-83F5-01248374D650}" destId="{AF69B281-EF0F-4E5D-818A-7FDC06CF2C88}" srcOrd="1" destOrd="0" presId="urn:microsoft.com/office/officeart/2005/8/layout/hProcess11"/>
    <dgm:cxn modelId="{1F24EF78-6440-40DD-A2BD-6348ADADA67E}" type="presParOf" srcId="{AF69B281-EF0F-4E5D-818A-7FDC06CF2C88}" destId="{178C6BC6-22DB-499A-AEA5-269B8CF5CB23}" srcOrd="0" destOrd="0" presId="urn:microsoft.com/office/officeart/2005/8/layout/hProcess11"/>
    <dgm:cxn modelId="{322115E4-3A68-4936-8AE7-97C378CA34B7}" type="presParOf" srcId="{178C6BC6-22DB-499A-AEA5-269B8CF5CB23}" destId="{ADD7DE19-65C9-4763-84EB-A400D9F3EE60}" srcOrd="0" destOrd="0" presId="urn:microsoft.com/office/officeart/2005/8/layout/hProcess11"/>
    <dgm:cxn modelId="{62FC4A9C-468C-479E-84C6-36063DE65FD7}" type="presParOf" srcId="{178C6BC6-22DB-499A-AEA5-269B8CF5CB23}" destId="{FB9FBE38-D0F9-4843-9143-F8856650E548}" srcOrd="1" destOrd="0" presId="urn:microsoft.com/office/officeart/2005/8/layout/hProcess11"/>
    <dgm:cxn modelId="{0BD39A10-AA46-4EC3-85B1-4F36285333CE}" type="presParOf" srcId="{178C6BC6-22DB-499A-AEA5-269B8CF5CB23}" destId="{4CB51193-4BC7-4FA4-86DC-D31307C2EA3A}" srcOrd="2" destOrd="0" presId="urn:microsoft.com/office/officeart/2005/8/layout/hProcess11"/>
    <dgm:cxn modelId="{19896CC0-FE4F-48F0-AEA0-AD2ACE2BD109}" type="presParOf" srcId="{AF69B281-EF0F-4E5D-818A-7FDC06CF2C88}" destId="{63433D8A-8339-4BF6-951B-23EDEFC43C51}" srcOrd="1" destOrd="0" presId="urn:microsoft.com/office/officeart/2005/8/layout/hProcess11"/>
    <dgm:cxn modelId="{CA8A83B4-2C1A-44DE-B4C5-CA0273403D9D}" type="presParOf" srcId="{AF69B281-EF0F-4E5D-818A-7FDC06CF2C88}" destId="{DE8D12FB-9150-46C0-B206-5466A2D3BF55}" srcOrd="2" destOrd="0" presId="urn:microsoft.com/office/officeart/2005/8/layout/hProcess11"/>
    <dgm:cxn modelId="{47C75F1A-253E-4FDE-B699-1633BE4B6799}" type="presParOf" srcId="{DE8D12FB-9150-46C0-B206-5466A2D3BF55}" destId="{4B73B27A-2691-4B08-803F-949B54B87760}" srcOrd="0" destOrd="0" presId="urn:microsoft.com/office/officeart/2005/8/layout/hProcess11"/>
    <dgm:cxn modelId="{A4A5BA31-B53D-4168-A12F-27702472F559}" type="presParOf" srcId="{DE8D12FB-9150-46C0-B206-5466A2D3BF55}" destId="{E2F40F2A-DA7C-4197-B6F2-04D55D9B2D05}" srcOrd="1" destOrd="0" presId="urn:microsoft.com/office/officeart/2005/8/layout/hProcess11"/>
    <dgm:cxn modelId="{7899D8F3-29C7-4F59-A59A-D15385784B60}" type="presParOf" srcId="{DE8D12FB-9150-46C0-B206-5466A2D3BF55}" destId="{627400C7-5922-4E1E-97A7-6F01915EC046}" srcOrd="2" destOrd="0" presId="urn:microsoft.com/office/officeart/2005/8/layout/hProcess11"/>
    <dgm:cxn modelId="{8B996691-C796-4D4B-9717-848BDD891B40}" type="presParOf" srcId="{AF69B281-EF0F-4E5D-818A-7FDC06CF2C88}" destId="{EFE8AA09-F2FB-4FB3-A072-F8244A07CF36}" srcOrd="3" destOrd="0" presId="urn:microsoft.com/office/officeart/2005/8/layout/hProcess11"/>
    <dgm:cxn modelId="{D52F8824-1B88-43C7-9D1A-811694182706}" type="presParOf" srcId="{AF69B281-EF0F-4E5D-818A-7FDC06CF2C88}" destId="{1B6715E0-7335-4B1F-81AA-B37AB0076350}" srcOrd="4" destOrd="0" presId="urn:microsoft.com/office/officeart/2005/8/layout/hProcess11"/>
    <dgm:cxn modelId="{0E96F29F-EF53-47EB-A410-479C27429977}" type="presParOf" srcId="{1B6715E0-7335-4B1F-81AA-B37AB0076350}" destId="{6D1DF07F-307E-4615-B453-35E526F0CA59}" srcOrd="0" destOrd="0" presId="urn:microsoft.com/office/officeart/2005/8/layout/hProcess11"/>
    <dgm:cxn modelId="{A5DF2299-B994-4B78-9469-77C64D548C91}" type="presParOf" srcId="{1B6715E0-7335-4B1F-81AA-B37AB0076350}" destId="{9E8A86AE-B62B-4510-995F-F844ECB694F0}" srcOrd="1" destOrd="0" presId="urn:microsoft.com/office/officeart/2005/8/layout/hProcess11"/>
    <dgm:cxn modelId="{B2B687AC-C6A8-4FB4-9E3C-CDDFB12BB848}" type="presParOf" srcId="{1B6715E0-7335-4B1F-81AA-B37AB0076350}" destId="{AAA08562-83E9-4BF2-A795-B2207156BBD4}"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FC1C5-378D-4F5B-ACB8-C3BEA99E2E25}" type="doc">
      <dgm:prSet loTypeId="urn:microsoft.com/office/officeart/2005/8/layout/cycle4" loCatId="matrix" qsTypeId="urn:microsoft.com/office/officeart/2005/8/quickstyle/simple1" qsCatId="simple" csTypeId="urn:microsoft.com/office/officeart/2005/8/colors/colorful1" csCatId="colorful" phldr="1"/>
      <dgm:spPr/>
      <dgm:t>
        <a:bodyPr/>
        <a:lstStyle/>
        <a:p>
          <a:endParaRPr lang="en-US"/>
        </a:p>
      </dgm:t>
    </dgm:pt>
    <dgm:pt modelId="{9672D6AF-E2F8-45E2-93A6-5A94EA3EA0F5}">
      <dgm:prSet phldrT="[Text]"/>
      <dgm:spPr/>
      <dgm:t>
        <a:bodyPr/>
        <a:lstStyle/>
        <a:p>
          <a:r>
            <a:rPr lang="en-US" b="1" dirty="0">
              <a:solidFill>
                <a:schemeClr val="tx1"/>
              </a:solidFill>
              <a:latin typeface="Times New Roman" panose="02020603050405020304" pitchFamily="18" charset="0"/>
              <a:cs typeface="Times New Roman" panose="02020603050405020304" pitchFamily="18" charset="0"/>
            </a:rPr>
            <a:t>LÃNH ĐẠO</a:t>
          </a:r>
        </a:p>
      </dgm:t>
    </dgm:pt>
    <dgm:pt modelId="{17E05260-B51D-496B-A620-E7A7DA79492D}" type="parTrans" cxnId="{468D10E4-F061-4227-B840-077BB66ED139}">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57ADAE6E-A8D2-4EFC-9E45-4DCC3497369A}" type="sibTrans" cxnId="{468D10E4-F061-4227-B840-077BB66ED139}">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97BEEE61-9BD0-4D36-86AE-055A551B3BA2}">
      <dgm:prSet phldrT="[Text]"/>
      <dgm:spPr/>
      <dgm:t>
        <a:bodyPr/>
        <a:lstStyle/>
        <a:p>
          <a:r>
            <a:rPr lang="en-US" b="1" dirty="0">
              <a:solidFill>
                <a:schemeClr val="tx1"/>
              </a:solidFill>
              <a:latin typeface="Times New Roman" panose="02020603050405020304" pitchFamily="18" charset="0"/>
              <a:cs typeface="Times New Roman" panose="02020603050405020304" pitchFamily="18" charset="0"/>
            </a:rPr>
            <a:t>LIÊN KẾT</a:t>
          </a:r>
        </a:p>
      </dgm:t>
    </dgm:pt>
    <dgm:pt modelId="{D0D0714B-84D2-437C-AA87-E503D7F76BED}" type="parTrans" cxnId="{2A8E9D03-2D93-498C-8CFE-72EFDD6AC218}">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F8A43E89-4786-4B8B-909A-52027EB78ED6}" type="sibTrans" cxnId="{2A8E9D03-2D93-498C-8CFE-72EFDD6AC218}">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E07ADE15-8955-428D-88D4-8D5ADC5597BC}">
      <dgm:prSet phldrT="[Text]"/>
      <dgm:spPr/>
      <dgm:t>
        <a:bodyPr/>
        <a:lstStyle/>
        <a:p>
          <a:r>
            <a:rPr lang="en-US" b="1" dirty="0">
              <a:solidFill>
                <a:schemeClr val="tx1"/>
              </a:solidFill>
              <a:latin typeface="Times New Roman" panose="02020603050405020304" pitchFamily="18" charset="0"/>
              <a:cs typeface="Times New Roman" panose="02020603050405020304" pitchFamily="18" charset="0"/>
            </a:rPr>
            <a:t>NGUỒN LỰC</a:t>
          </a:r>
        </a:p>
      </dgm:t>
    </dgm:pt>
    <dgm:pt modelId="{FE6AC291-0D11-484B-A3A5-4B8887BEB0D1}" type="parTrans" cxnId="{7F9FA309-C9AE-424A-A494-2AD10C5DBAE9}">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239BA4FD-A5A7-4820-A5DE-8F4522F73D80}" type="sibTrans" cxnId="{7F9FA309-C9AE-424A-A494-2AD10C5DBAE9}">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2BB69311-B1DC-4CDF-BCE6-5134D1EBA25D}">
      <dgm:prSet phldrT="[Text]"/>
      <dgm:spPr/>
      <dgm:t>
        <a:bodyPr/>
        <a:lstStyle/>
        <a:p>
          <a:r>
            <a:rPr lang="en-US" b="1" dirty="0">
              <a:solidFill>
                <a:schemeClr val="tx1"/>
              </a:solidFill>
              <a:latin typeface="Times New Roman" panose="02020603050405020304" pitchFamily="18" charset="0"/>
              <a:cs typeface="Times New Roman" panose="02020603050405020304" pitchFamily="18" charset="0"/>
            </a:rPr>
            <a:t>LÂU DÀI</a:t>
          </a:r>
        </a:p>
      </dgm:t>
    </dgm:pt>
    <dgm:pt modelId="{346A833B-7462-4892-8E33-512062C6CB8C}" type="parTrans" cxnId="{74A35C8E-71F2-4F3B-89A7-CF42C93E6D8F}">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CA58E70D-4261-4D4A-9F22-7440A853A456}" type="sibTrans" cxnId="{74A35C8E-71F2-4F3B-89A7-CF42C93E6D8F}">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31510570-D50F-4349-B928-5F50BFC15209}" type="pres">
      <dgm:prSet presAssocID="{0D5FC1C5-378D-4F5B-ACB8-C3BEA99E2E25}" presName="cycleMatrixDiagram" presStyleCnt="0">
        <dgm:presLayoutVars>
          <dgm:chMax val="1"/>
          <dgm:dir/>
          <dgm:animLvl val="lvl"/>
          <dgm:resizeHandles val="exact"/>
        </dgm:presLayoutVars>
      </dgm:prSet>
      <dgm:spPr/>
    </dgm:pt>
    <dgm:pt modelId="{57AD6BE5-6E70-474C-85B0-B251E6EA1FC7}" type="pres">
      <dgm:prSet presAssocID="{0D5FC1C5-378D-4F5B-ACB8-C3BEA99E2E25}" presName="children" presStyleCnt="0"/>
      <dgm:spPr/>
    </dgm:pt>
    <dgm:pt modelId="{AB47D9ED-2E39-4011-9984-0EC3B895B784}" type="pres">
      <dgm:prSet presAssocID="{0D5FC1C5-378D-4F5B-ACB8-C3BEA99E2E25}" presName="childPlaceholder" presStyleCnt="0"/>
      <dgm:spPr/>
    </dgm:pt>
    <dgm:pt modelId="{F5D02BED-FC4B-49ED-A0E5-EF00DD2E5125}" type="pres">
      <dgm:prSet presAssocID="{0D5FC1C5-378D-4F5B-ACB8-C3BEA99E2E25}" presName="circle" presStyleCnt="0"/>
      <dgm:spPr/>
    </dgm:pt>
    <dgm:pt modelId="{DAA03585-E7F0-49AC-ABB9-7806D5DF116E}" type="pres">
      <dgm:prSet presAssocID="{0D5FC1C5-378D-4F5B-ACB8-C3BEA99E2E25}" presName="quadrant1" presStyleLbl="node1" presStyleIdx="0" presStyleCnt="4">
        <dgm:presLayoutVars>
          <dgm:chMax val="1"/>
          <dgm:bulletEnabled val="1"/>
        </dgm:presLayoutVars>
      </dgm:prSet>
      <dgm:spPr/>
    </dgm:pt>
    <dgm:pt modelId="{572DA7E8-B767-4D79-B2C6-35C6B08BC2F8}" type="pres">
      <dgm:prSet presAssocID="{0D5FC1C5-378D-4F5B-ACB8-C3BEA99E2E25}" presName="quadrant2" presStyleLbl="node1" presStyleIdx="1" presStyleCnt="4">
        <dgm:presLayoutVars>
          <dgm:chMax val="1"/>
          <dgm:bulletEnabled val="1"/>
        </dgm:presLayoutVars>
      </dgm:prSet>
      <dgm:spPr/>
    </dgm:pt>
    <dgm:pt modelId="{19BA6EB3-CD5A-460A-AD52-B795CB7F0A45}" type="pres">
      <dgm:prSet presAssocID="{0D5FC1C5-378D-4F5B-ACB8-C3BEA99E2E25}" presName="quadrant3" presStyleLbl="node1" presStyleIdx="2" presStyleCnt="4">
        <dgm:presLayoutVars>
          <dgm:chMax val="1"/>
          <dgm:bulletEnabled val="1"/>
        </dgm:presLayoutVars>
      </dgm:prSet>
      <dgm:spPr/>
    </dgm:pt>
    <dgm:pt modelId="{D3265A1E-B75F-433A-B3C8-01CF82F035AA}" type="pres">
      <dgm:prSet presAssocID="{0D5FC1C5-378D-4F5B-ACB8-C3BEA99E2E25}" presName="quadrant4" presStyleLbl="node1" presStyleIdx="3" presStyleCnt="4">
        <dgm:presLayoutVars>
          <dgm:chMax val="1"/>
          <dgm:bulletEnabled val="1"/>
        </dgm:presLayoutVars>
      </dgm:prSet>
      <dgm:spPr/>
    </dgm:pt>
    <dgm:pt modelId="{2FBC7008-1E7F-42A7-B82E-04771B1EF934}" type="pres">
      <dgm:prSet presAssocID="{0D5FC1C5-378D-4F5B-ACB8-C3BEA99E2E25}" presName="quadrantPlaceholder" presStyleCnt="0"/>
      <dgm:spPr/>
    </dgm:pt>
    <dgm:pt modelId="{82C56120-2BBF-423E-8254-173FF5451E56}" type="pres">
      <dgm:prSet presAssocID="{0D5FC1C5-378D-4F5B-ACB8-C3BEA99E2E25}" presName="center1" presStyleLbl="fgShp" presStyleIdx="0" presStyleCnt="2"/>
      <dgm:spPr/>
    </dgm:pt>
    <dgm:pt modelId="{0B1F952A-175E-4F5C-BABB-E396B41D0C10}" type="pres">
      <dgm:prSet presAssocID="{0D5FC1C5-378D-4F5B-ACB8-C3BEA99E2E25}" presName="center2" presStyleLbl="fgShp" presStyleIdx="1" presStyleCnt="2"/>
      <dgm:spPr/>
    </dgm:pt>
  </dgm:ptLst>
  <dgm:cxnLst>
    <dgm:cxn modelId="{F096ED00-8FD2-4830-A553-019A5640023E}" type="presOf" srcId="{9672D6AF-E2F8-45E2-93A6-5A94EA3EA0F5}" destId="{DAA03585-E7F0-49AC-ABB9-7806D5DF116E}" srcOrd="0" destOrd="0" presId="urn:microsoft.com/office/officeart/2005/8/layout/cycle4"/>
    <dgm:cxn modelId="{2A8E9D03-2D93-498C-8CFE-72EFDD6AC218}" srcId="{0D5FC1C5-378D-4F5B-ACB8-C3BEA99E2E25}" destId="{97BEEE61-9BD0-4D36-86AE-055A551B3BA2}" srcOrd="1" destOrd="0" parTransId="{D0D0714B-84D2-437C-AA87-E503D7F76BED}" sibTransId="{F8A43E89-4786-4B8B-909A-52027EB78ED6}"/>
    <dgm:cxn modelId="{364EB005-1BCC-4BA0-9F27-19C7A7D11372}" type="presOf" srcId="{2BB69311-B1DC-4CDF-BCE6-5134D1EBA25D}" destId="{D3265A1E-B75F-433A-B3C8-01CF82F035AA}" srcOrd="0" destOrd="0" presId="urn:microsoft.com/office/officeart/2005/8/layout/cycle4"/>
    <dgm:cxn modelId="{7F9FA309-C9AE-424A-A494-2AD10C5DBAE9}" srcId="{0D5FC1C5-378D-4F5B-ACB8-C3BEA99E2E25}" destId="{E07ADE15-8955-428D-88D4-8D5ADC5597BC}" srcOrd="2" destOrd="0" parTransId="{FE6AC291-0D11-484B-A3A5-4B8887BEB0D1}" sibTransId="{239BA4FD-A5A7-4820-A5DE-8F4522F73D80}"/>
    <dgm:cxn modelId="{A4BB363C-26BF-459B-903D-7BA84ABD4E3D}" type="presOf" srcId="{0D5FC1C5-378D-4F5B-ACB8-C3BEA99E2E25}" destId="{31510570-D50F-4349-B928-5F50BFC15209}" srcOrd="0" destOrd="0" presId="urn:microsoft.com/office/officeart/2005/8/layout/cycle4"/>
    <dgm:cxn modelId="{74A35C8E-71F2-4F3B-89A7-CF42C93E6D8F}" srcId="{0D5FC1C5-378D-4F5B-ACB8-C3BEA99E2E25}" destId="{2BB69311-B1DC-4CDF-BCE6-5134D1EBA25D}" srcOrd="3" destOrd="0" parTransId="{346A833B-7462-4892-8E33-512062C6CB8C}" sibTransId="{CA58E70D-4261-4D4A-9F22-7440A853A456}"/>
    <dgm:cxn modelId="{B6D086A6-1158-4F5A-91F2-EEFD14EE88BB}" type="presOf" srcId="{E07ADE15-8955-428D-88D4-8D5ADC5597BC}" destId="{19BA6EB3-CD5A-460A-AD52-B795CB7F0A45}" srcOrd="0" destOrd="0" presId="urn:microsoft.com/office/officeart/2005/8/layout/cycle4"/>
    <dgm:cxn modelId="{1DEF18A8-DB6F-4F58-B92D-82A7CC42D0A7}" type="presOf" srcId="{97BEEE61-9BD0-4D36-86AE-055A551B3BA2}" destId="{572DA7E8-B767-4D79-B2C6-35C6B08BC2F8}" srcOrd="0" destOrd="0" presId="urn:microsoft.com/office/officeart/2005/8/layout/cycle4"/>
    <dgm:cxn modelId="{468D10E4-F061-4227-B840-077BB66ED139}" srcId="{0D5FC1C5-378D-4F5B-ACB8-C3BEA99E2E25}" destId="{9672D6AF-E2F8-45E2-93A6-5A94EA3EA0F5}" srcOrd="0" destOrd="0" parTransId="{17E05260-B51D-496B-A620-E7A7DA79492D}" sibTransId="{57ADAE6E-A8D2-4EFC-9E45-4DCC3497369A}"/>
    <dgm:cxn modelId="{50BBC5D2-CF4E-4D01-9513-04106F4CB22F}" type="presParOf" srcId="{31510570-D50F-4349-B928-5F50BFC15209}" destId="{57AD6BE5-6E70-474C-85B0-B251E6EA1FC7}" srcOrd="0" destOrd="0" presId="urn:microsoft.com/office/officeart/2005/8/layout/cycle4"/>
    <dgm:cxn modelId="{DC36B793-5E60-4CF7-9594-3559D869E475}" type="presParOf" srcId="{57AD6BE5-6E70-474C-85B0-B251E6EA1FC7}" destId="{AB47D9ED-2E39-4011-9984-0EC3B895B784}" srcOrd="0" destOrd="0" presId="urn:microsoft.com/office/officeart/2005/8/layout/cycle4"/>
    <dgm:cxn modelId="{BC0632F0-CA56-4A49-8387-7790808C53CD}" type="presParOf" srcId="{31510570-D50F-4349-B928-5F50BFC15209}" destId="{F5D02BED-FC4B-49ED-A0E5-EF00DD2E5125}" srcOrd="1" destOrd="0" presId="urn:microsoft.com/office/officeart/2005/8/layout/cycle4"/>
    <dgm:cxn modelId="{CF83035B-6715-46C0-B49A-55F562623593}" type="presParOf" srcId="{F5D02BED-FC4B-49ED-A0E5-EF00DD2E5125}" destId="{DAA03585-E7F0-49AC-ABB9-7806D5DF116E}" srcOrd="0" destOrd="0" presId="urn:microsoft.com/office/officeart/2005/8/layout/cycle4"/>
    <dgm:cxn modelId="{7DF43127-EA29-4CC6-8715-980E8BA7C9BB}" type="presParOf" srcId="{F5D02BED-FC4B-49ED-A0E5-EF00DD2E5125}" destId="{572DA7E8-B767-4D79-B2C6-35C6B08BC2F8}" srcOrd="1" destOrd="0" presId="urn:microsoft.com/office/officeart/2005/8/layout/cycle4"/>
    <dgm:cxn modelId="{791E4FB1-6D29-476E-A9F3-4806E3F5AA8C}" type="presParOf" srcId="{F5D02BED-FC4B-49ED-A0E5-EF00DD2E5125}" destId="{19BA6EB3-CD5A-460A-AD52-B795CB7F0A45}" srcOrd="2" destOrd="0" presId="urn:microsoft.com/office/officeart/2005/8/layout/cycle4"/>
    <dgm:cxn modelId="{443A9B88-DEE0-41A8-B2E2-03048C0705F1}" type="presParOf" srcId="{F5D02BED-FC4B-49ED-A0E5-EF00DD2E5125}" destId="{D3265A1E-B75F-433A-B3C8-01CF82F035AA}" srcOrd="3" destOrd="0" presId="urn:microsoft.com/office/officeart/2005/8/layout/cycle4"/>
    <dgm:cxn modelId="{3E2AD63F-269C-4E3C-A98D-5BD35A6936CD}" type="presParOf" srcId="{F5D02BED-FC4B-49ED-A0E5-EF00DD2E5125}" destId="{2FBC7008-1E7F-42A7-B82E-04771B1EF934}" srcOrd="4" destOrd="0" presId="urn:microsoft.com/office/officeart/2005/8/layout/cycle4"/>
    <dgm:cxn modelId="{4FC941B5-0151-4B86-99D1-F95725E2941F}" type="presParOf" srcId="{31510570-D50F-4349-B928-5F50BFC15209}" destId="{82C56120-2BBF-423E-8254-173FF5451E56}" srcOrd="2" destOrd="0" presId="urn:microsoft.com/office/officeart/2005/8/layout/cycle4"/>
    <dgm:cxn modelId="{C29F1DCC-169B-4C58-BB67-87C760B12674}" type="presParOf" srcId="{31510570-D50F-4349-B928-5F50BFC15209}" destId="{0B1F952A-175E-4F5C-BABB-E396B41D0C1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1C8A0-43E9-494B-AEA4-0F49120D1859}">
      <dsp:nvSpPr>
        <dsp:cNvPr id="0" name=""/>
        <dsp:cNvSpPr/>
      </dsp:nvSpPr>
      <dsp:spPr>
        <a:xfrm>
          <a:off x="0" y="534312"/>
          <a:ext cx="7717718" cy="712417"/>
        </a:xfrm>
        <a:prstGeom prst="notchedRightArrow">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ADD7DE19-65C9-4763-84EB-A400D9F3EE60}">
      <dsp:nvSpPr>
        <dsp:cNvPr id="0" name=""/>
        <dsp:cNvSpPr/>
      </dsp:nvSpPr>
      <dsp:spPr>
        <a:xfrm>
          <a:off x="166170" y="0"/>
          <a:ext cx="1912881" cy="712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ts val="0"/>
            </a:spcAft>
            <a:buNone/>
          </a:pPr>
          <a:r>
            <a:rPr lang="en-US" sz="1600" b="1" kern="1200" dirty="0">
              <a:solidFill>
                <a:schemeClr val="accent1"/>
              </a:solidFill>
              <a:latin typeface="Calibri" panose="020F0502020204030204" pitchFamily="34" charset="0"/>
              <a:cs typeface="Calibri" panose="020F0502020204030204" pitchFamily="34" charset="0"/>
            </a:rPr>
            <a:t>By 2020:</a:t>
          </a:r>
        </a:p>
        <a:p>
          <a:pPr marL="0" lvl="0" indent="0" algn="ctr" defTabSz="711200">
            <a:lnSpc>
              <a:spcPct val="90000"/>
            </a:lnSpc>
            <a:spcBef>
              <a:spcPct val="0"/>
            </a:spcBef>
            <a:spcAft>
              <a:spcPts val="0"/>
            </a:spcAft>
            <a:buNone/>
          </a:pPr>
          <a:r>
            <a:rPr lang="en-US" sz="1600" b="1" kern="1200" dirty="0" err="1">
              <a:solidFill>
                <a:schemeClr val="accent1"/>
              </a:solidFill>
              <a:latin typeface="Calibri" panose="020F0502020204030204" pitchFamily="34" charset="0"/>
              <a:cs typeface="Calibri" panose="020F0502020204030204" pitchFamily="34" charset="0"/>
            </a:rPr>
            <a:t>Sẵn</a:t>
          </a:r>
          <a:r>
            <a:rPr lang="en-US" sz="1600" b="1" kern="1200" dirty="0">
              <a:solidFill>
                <a:schemeClr val="accent1"/>
              </a:solidFill>
              <a:latin typeface="Calibri" panose="020F0502020204030204" pitchFamily="34" charset="0"/>
              <a:cs typeface="Calibri" panose="020F0502020204030204" pitchFamily="34" charset="0"/>
            </a:rPr>
            <a:t> </a:t>
          </a:r>
          <a:r>
            <a:rPr lang="en-US" sz="1600" b="1" kern="1200" dirty="0" err="1">
              <a:solidFill>
                <a:schemeClr val="accent1"/>
              </a:solidFill>
              <a:latin typeface="Calibri" panose="020F0502020204030204" pitchFamily="34" charset="0"/>
              <a:cs typeface="Calibri" panose="020F0502020204030204" pitchFamily="34" charset="0"/>
            </a:rPr>
            <a:t>sàng</a:t>
          </a:r>
          <a:r>
            <a:rPr lang="en-US" sz="1600" b="1" kern="1200" dirty="0">
              <a:solidFill>
                <a:schemeClr val="accent1"/>
              </a:solidFill>
              <a:latin typeface="Calibri" panose="020F0502020204030204" pitchFamily="34" charset="0"/>
              <a:cs typeface="Calibri" panose="020F0502020204030204" pitchFamily="34" charset="0"/>
            </a:rPr>
            <a:t> </a:t>
          </a:r>
          <a:r>
            <a:rPr lang="en-US" sz="1600" b="1" kern="1200" dirty="0" err="1">
              <a:solidFill>
                <a:schemeClr val="accent1"/>
              </a:solidFill>
              <a:latin typeface="Calibri" panose="020F0502020204030204" pitchFamily="34" charset="0"/>
              <a:cs typeface="Calibri" panose="020F0502020204030204" pitchFamily="34" charset="0"/>
            </a:rPr>
            <a:t>hạ</a:t>
          </a:r>
          <a:r>
            <a:rPr lang="en-US" sz="1600" b="1" kern="1200" dirty="0">
              <a:solidFill>
                <a:schemeClr val="accent1"/>
              </a:solidFill>
              <a:latin typeface="Calibri" panose="020F0502020204030204" pitchFamily="34" charset="0"/>
              <a:cs typeface="Calibri" panose="020F0502020204030204" pitchFamily="34" charset="0"/>
            </a:rPr>
            <a:t> tầng, </a:t>
          </a:r>
          <a:r>
            <a:rPr lang="en-US" sz="1600" b="1" kern="1200" dirty="0" err="1">
              <a:solidFill>
                <a:schemeClr val="accent1"/>
              </a:solidFill>
              <a:latin typeface="Calibri" panose="020F0502020204030204" pitchFamily="34" charset="0"/>
              <a:cs typeface="Calibri" panose="020F0502020204030204" pitchFamily="34" charset="0"/>
            </a:rPr>
            <a:t>nền</a:t>
          </a:r>
          <a:r>
            <a:rPr lang="en-US" sz="1600" b="1" kern="1200" dirty="0">
              <a:solidFill>
                <a:schemeClr val="accent1"/>
              </a:solidFill>
              <a:latin typeface="Calibri" panose="020F0502020204030204" pitchFamily="34" charset="0"/>
              <a:cs typeface="Calibri" panose="020F0502020204030204" pitchFamily="34" charset="0"/>
            </a:rPr>
            <a:t> </a:t>
          </a:r>
          <a:r>
            <a:rPr lang="en-US" sz="1600" b="1" kern="1200" dirty="0" err="1">
              <a:solidFill>
                <a:schemeClr val="accent1"/>
              </a:solidFill>
              <a:latin typeface="Calibri" panose="020F0502020204030204" pitchFamily="34" charset="0"/>
              <a:cs typeface="Calibri" panose="020F0502020204030204" pitchFamily="34" charset="0"/>
            </a:rPr>
            <a:t>tảng</a:t>
          </a:r>
          <a:r>
            <a:rPr lang="en-US" sz="1600" b="1" kern="1200" dirty="0">
              <a:solidFill>
                <a:schemeClr val="accent1"/>
              </a:solidFill>
              <a:latin typeface="Calibri" panose="020F0502020204030204" pitchFamily="34" charset="0"/>
              <a:cs typeface="Calibri" panose="020F0502020204030204" pitchFamily="34" charset="0"/>
            </a:rPr>
            <a:t> và </a:t>
          </a:r>
          <a:r>
            <a:rPr lang="en-US" sz="1600" b="1" kern="1200" dirty="0" err="1">
              <a:solidFill>
                <a:schemeClr val="accent1"/>
              </a:solidFill>
              <a:latin typeface="Calibri" panose="020F0502020204030204" pitchFamily="34" charset="0"/>
              <a:cs typeface="Calibri" panose="020F0502020204030204" pitchFamily="34" charset="0"/>
            </a:rPr>
            <a:t>dữ</a:t>
          </a:r>
          <a:r>
            <a:rPr lang="en-US" sz="1600" b="1" kern="1200" dirty="0">
              <a:solidFill>
                <a:schemeClr val="accent1"/>
              </a:solidFill>
              <a:latin typeface="Calibri" panose="020F0502020204030204" pitchFamily="34" charset="0"/>
              <a:cs typeface="Calibri" panose="020F0502020204030204" pitchFamily="34" charset="0"/>
            </a:rPr>
            <a:t> </a:t>
          </a:r>
          <a:r>
            <a:rPr lang="en-US" sz="1600" b="1" kern="1200" dirty="0" err="1">
              <a:solidFill>
                <a:schemeClr val="accent1"/>
              </a:solidFill>
              <a:latin typeface="Calibri" panose="020F0502020204030204" pitchFamily="34" charset="0"/>
              <a:cs typeface="Calibri" panose="020F0502020204030204" pitchFamily="34" charset="0"/>
            </a:rPr>
            <a:t>liệu</a:t>
          </a:r>
          <a:r>
            <a:rPr lang="en-US" sz="1600" b="1" kern="1200" dirty="0">
              <a:solidFill>
                <a:schemeClr val="accent1"/>
              </a:solidFill>
              <a:latin typeface="Calibri" panose="020F0502020204030204" pitchFamily="34" charset="0"/>
              <a:cs typeface="Calibri" panose="020F0502020204030204" pitchFamily="34" charset="0"/>
            </a:rPr>
            <a:t> </a:t>
          </a:r>
          <a:r>
            <a:rPr lang="en-US" sz="1600" b="1" kern="1200" dirty="0" err="1">
              <a:solidFill>
                <a:schemeClr val="accent1"/>
              </a:solidFill>
              <a:latin typeface="Calibri" panose="020F0502020204030204" pitchFamily="34" charset="0"/>
              <a:cs typeface="Calibri" panose="020F0502020204030204" pitchFamily="34" charset="0"/>
            </a:rPr>
            <a:t>thông</a:t>
          </a:r>
          <a:r>
            <a:rPr lang="en-US" sz="1600" b="1" kern="1200" dirty="0">
              <a:solidFill>
                <a:schemeClr val="accent1"/>
              </a:solidFill>
              <a:latin typeface="Calibri" panose="020F0502020204030204" pitchFamily="34" charset="0"/>
              <a:cs typeface="Calibri" panose="020F0502020204030204" pitchFamily="34" charset="0"/>
            </a:rPr>
            <a:t> minh</a:t>
          </a:r>
        </a:p>
      </dsp:txBody>
      <dsp:txXfrm>
        <a:off x="166170" y="0"/>
        <a:ext cx="1912881" cy="712417"/>
      </dsp:txXfrm>
    </dsp:sp>
    <dsp:sp modelId="{FB9FBE38-D0F9-4843-9143-F8856650E548}">
      <dsp:nvSpPr>
        <dsp:cNvPr id="0" name=""/>
        <dsp:cNvSpPr/>
      </dsp:nvSpPr>
      <dsp:spPr>
        <a:xfrm>
          <a:off x="1033559" y="801469"/>
          <a:ext cx="178104" cy="17810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73B27A-2691-4B08-803F-949B54B87760}">
      <dsp:nvSpPr>
        <dsp:cNvPr id="0" name=""/>
        <dsp:cNvSpPr/>
      </dsp:nvSpPr>
      <dsp:spPr>
        <a:xfrm>
          <a:off x="2353753" y="1068625"/>
          <a:ext cx="2238439" cy="712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ts val="0"/>
            </a:spcAft>
            <a:buNone/>
          </a:pPr>
          <a:r>
            <a:rPr lang="en-US" sz="1600" b="1" kern="1200" dirty="0">
              <a:solidFill>
                <a:schemeClr val="accent1"/>
              </a:solidFill>
              <a:latin typeface="Calibri" panose="020F0502020204030204" pitchFamily="34" charset="0"/>
              <a:cs typeface="Calibri" panose="020F0502020204030204" pitchFamily="34" charset="0"/>
            </a:rPr>
            <a:t>By 2025 </a:t>
          </a:r>
        </a:p>
        <a:p>
          <a:pPr marL="0" lvl="0" indent="0" algn="ctr" defTabSz="711200">
            <a:lnSpc>
              <a:spcPct val="90000"/>
            </a:lnSpc>
            <a:spcBef>
              <a:spcPct val="0"/>
            </a:spcBef>
            <a:spcAft>
              <a:spcPts val="0"/>
            </a:spcAft>
            <a:buNone/>
          </a:pPr>
          <a:r>
            <a:rPr lang="en-US" sz="1600" b="1" kern="1200" dirty="0">
              <a:solidFill>
                <a:schemeClr val="accent1"/>
              </a:solidFill>
              <a:latin typeface="Calibri" panose="020F0502020204030204" pitchFamily="34" charset="0"/>
              <a:cs typeface="Calibri" panose="020F0502020204030204" pitchFamily="34" charset="0"/>
            </a:rPr>
            <a:t>Thông minh </a:t>
          </a:r>
          <a:r>
            <a:rPr lang="en-US" sz="1600" b="1" kern="1200" dirty="0" err="1">
              <a:solidFill>
                <a:schemeClr val="accent1"/>
              </a:solidFill>
              <a:latin typeface="Calibri" panose="020F0502020204030204" pitchFamily="34" charset="0"/>
              <a:cs typeface="Calibri" panose="020F0502020204030204" pitchFamily="34" charset="0"/>
            </a:rPr>
            <a:t>hóa</a:t>
          </a:r>
          <a:r>
            <a:rPr lang="en-US" sz="1600" b="1" kern="1200" dirty="0">
              <a:solidFill>
                <a:schemeClr val="accent1"/>
              </a:solidFill>
              <a:latin typeface="Calibri" panose="020F0502020204030204" pitchFamily="34" charset="0"/>
              <a:cs typeface="Calibri" panose="020F0502020204030204" pitchFamily="34" charset="0"/>
            </a:rPr>
            <a:t> </a:t>
          </a:r>
          <a:r>
            <a:rPr lang="en-US" sz="1600" b="1" kern="1200" dirty="0" err="1">
              <a:solidFill>
                <a:schemeClr val="accent1"/>
              </a:solidFill>
              <a:latin typeface="Calibri" panose="020F0502020204030204" pitchFamily="34" charset="0"/>
              <a:cs typeface="Calibri" panose="020F0502020204030204" pitchFamily="34" charset="0"/>
            </a:rPr>
            <a:t>ứng</a:t>
          </a:r>
          <a:r>
            <a:rPr lang="en-US" sz="1600" b="1" kern="1200" dirty="0">
              <a:solidFill>
                <a:schemeClr val="accent1"/>
              </a:solidFill>
              <a:latin typeface="Calibri" panose="020F0502020204030204" pitchFamily="34" charset="0"/>
              <a:cs typeface="Calibri" panose="020F0502020204030204" pitchFamily="34" charset="0"/>
            </a:rPr>
            <a:t> </a:t>
          </a:r>
          <a:r>
            <a:rPr lang="en-US" sz="1600" b="1" kern="1200" dirty="0" err="1">
              <a:solidFill>
                <a:schemeClr val="accent1"/>
              </a:solidFill>
              <a:latin typeface="Calibri" panose="020F0502020204030204" pitchFamily="34" charset="0"/>
              <a:cs typeface="Calibri" panose="020F0502020204030204" pitchFamily="34" charset="0"/>
            </a:rPr>
            <a:t>dụng</a:t>
          </a:r>
          <a:endParaRPr lang="en-US" sz="1600" b="1" kern="1200" dirty="0">
            <a:solidFill>
              <a:schemeClr val="accent1"/>
            </a:solidFill>
            <a:latin typeface="Calibri" panose="020F0502020204030204" pitchFamily="34" charset="0"/>
            <a:cs typeface="Calibri" panose="020F0502020204030204" pitchFamily="34" charset="0"/>
          </a:endParaRPr>
        </a:p>
      </dsp:txBody>
      <dsp:txXfrm>
        <a:off x="2353753" y="1068625"/>
        <a:ext cx="2238439" cy="712417"/>
      </dsp:txXfrm>
    </dsp:sp>
    <dsp:sp modelId="{E2F40F2A-DA7C-4197-B6F2-04D55D9B2D05}">
      <dsp:nvSpPr>
        <dsp:cNvPr id="0" name=""/>
        <dsp:cNvSpPr/>
      </dsp:nvSpPr>
      <dsp:spPr>
        <a:xfrm>
          <a:off x="3383920" y="801469"/>
          <a:ext cx="178104" cy="17810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D1DF07F-307E-4615-B453-35E526F0CA59}">
      <dsp:nvSpPr>
        <dsp:cNvPr id="0" name=""/>
        <dsp:cNvSpPr/>
      </dsp:nvSpPr>
      <dsp:spPr>
        <a:xfrm>
          <a:off x="4990288" y="0"/>
          <a:ext cx="1666093" cy="712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ts val="0"/>
            </a:spcAft>
            <a:buNone/>
          </a:pPr>
          <a:r>
            <a:rPr lang="en-US" sz="1600" b="1" kern="1200" dirty="0">
              <a:solidFill>
                <a:schemeClr val="accent1"/>
              </a:solidFill>
              <a:latin typeface="Calibri" panose="020F0502020204030204" pitchFamily="34" charset="0"/>
              <a:cs typeface="Calibri" panose="020F0502020204030204" pitchFamily="34" charset="0"/>
            </a:rPr>
            <a:t>By 2030 </a:t>
          </a:r>
        </a:p>
        <a:p>
          <a:pPr marL="0" lvl="0" indent="0" algn="ctr" defTabSz="711200">
            <a:lnSpc>
              <a:spcPct val="90000"/>
            </a:lnSpc>
            <a:spcBef>
              <a:spcPct val="0"/>
            </a:spcBef>
            <a:spcAft>
              <a:spcPts val="0"/>
            </a:spcAft>
            <a:buNone/>
          </a:pPr>
          <a:r>
            <a:rPr lang="en-US" sz="1600" b="1" kern="1200" dirty="0">
              <a:solidFill>
                <a:schemeClr val="accent1"/>
              </a:solidFill>
              <a:latin typeface="Calibri" panose="020F0502020204030204" pitchFamily="34" charset="0"/>
              <a:cs typeface="Calibri" panose="020F0502020204030204" pitchFamily="34" charset="0"/>
            </a:rPr>
            <a:t>Thông minh </a:t>
          </a:r>
          <a:r>
            <a:rPr lang="en-US" sz="1600" b="1" kern="1200" dirty="0" err="1">
              <a:solidFill>
                <a:schemeClr val="accent1"/>
              </a:solidFill>
              <a:latin typeface="Calibri" panose="020F0502020204030204" pitchFamily="34" charset="0"/>
              <a:cs typeface="Calibri" panose="020F0502020204030204" pitchFamily="34" charset="0"/>
            </a:rPr>
            <a:t>hóa</a:t>
          </a:r>
          <a:r>
            <a:rPr lang="en-US" sz="1600" b="1" kern="1200" dirty="0">
              <a:solidFill>
                <a:schemeClr val="accent1"/>
              </a:solidFill>
              <a:latin typeface="Calibri" panose="020F0502020204030204" pitchFamily="34" charset="0"/>
              <a:cs typeface="Calibri" panose="020F0502020204030204" pitchFamily="34" charset="0"/>
            </a:rPr>
            <a:t> </a:t>
          </a:r>
          <a:r>
            <a:rPr lang="en-US" sz="1600" b="1" kern="1200" dirty="0" err="1">
              <a:solidFill>
                <a:schemeClr val="accent1"/>
              </a:solidFill>
              <a:latin typeface="Calibri" panose="020F0502020204030204" pitchFamily="34" charset="0"/>
              <a:cs typeface="Calibri" panose="020F0502020204030204" pitchFamily="34" charset="0"/>
            </a:rPr>
            <a:t>Ứng</a:t>
          </a:r>
          <a:r>
            <a:rPr lang="en-US" sz="1600" b="1" kern="1200" dirty="0">
              <a:solidFill>
                <a:schemeClr val="accent1"/>
              </a:solidFill>
              <a:latin typeface="Calibri" panose="020F0502020204030204" pitchFamily="34" charset="0"/>
              <a:cs typeface="Calibri" panose="020F0502020204030204" pitchFamily="34" charset="0"/>
            </a:rPr>
            <a:t> </a:t>
          </a:r>
          <a:r>
            <a:rPr lang="en-US" sz="1600" b="1" kern="1200" dirty="0" err="1">
              <a:solidFill>
                <a:schemeClr val="accent1"/>
              </a:solidFill>
              <a:latin typeface="Calibri" panose="020F0502020204030204" pitchFamily="34" charset="0"/>
              <a:cs typeface="Calibri" panose="020F0502020204030204" pitchFamily="34" charset="0"/>
            </a:rPr>
            <a:t>dụng</a:t>
          </a:r>
          <a:r>
            <a:rPr lang="en-US" sz="1600" b="1" kern="1200" dirty="0">
              <a:solidFill>
                <a:schemeClr val="accent1"/>
              </a:solidFill>
              <a:latin typeface="Calibri" panose="020F0502020204030204" pitchFamily="34" charset="0"/>
              <a:cs typeface="Calibri" panose="020F0502020204030204" pitchFamily="34" charset="0"/>
            </a:rPr>
            <a:t> </a:t>
          </a:r>
          <a:r>
            <a:rPr lang="en-US" sz="1600" b="1" kern="1200" dirty="0" err="1">
              <a:solidFill>
                <a:schemeClr val="accent1"/>
              </a:solidFill>
              <a:latin typeface="Calibri" panose="020F0502020204030204" pitchFamily="34" charset="0"/>
              <a:cs typeface="Calibri" panose="020F0502020204030204" pitchFamily="34" charset="0"/>
            </a:rPr>
            <a:t>cộng</a:t>
          </a:r>
          <a:r>
            <a:rPr lang="en-US" sz="1600" b="1" kern="1200" dirty="0">
              <a:solidFill>
                <a:schemeClr val="accent1"/>
              </a:solidFill>
              <a:latin typeface="Calibri" panose="020F0502020204030204" pitchFamily="34" charset="0"/>
              <a:cs typeface="Calibri" panose="020F0502020204030204" pitchFamily="34" charset="0"/>
            </a:rPr>
            <a:t> </a:t>
          </a:r>
          <a:r>
            <a:rPr lang="en-US" sz="1600" b="1" kern="1200" dirty="0" err="1">
              <a:solidFill>
                <a:schemeClr val="accent1"/>
              </a:solidFill>
              <a:latin typeface="Calibri" panose="020F0502020204030204" pitchFamily="34" charset="0"/>
              <a:cs typeface="Calibri" panose="020F0502020204030204" pitchFamily="34" charset="0"/>
            </a:rPr>
            <a:t>đồng</a:t>
          </a:r>
          <a:endParaRPr lang="en-US" sz="1600" b="1" kern="1200" dirty="0">
            <a:solidFill>
              <a:schemeClr val="accent1"/>
            </a:solidFill>
            <a:latin typeface="Calibri" panose="020F0502020204030204" pitchFamily="34" charset="0"/>
            <a:cs typeface="Calibri" panose="020F0502020204030204" pitchFamily="34" charset="0"/>
          </a:endParaRPr>
        </a:p>
      </dsp:txBody>
      <dsp:txXfrm>
        <a:off x="4990288" y="0"/>
        <a:ext cx="1666093" cy="712417"/>
      </dsp:txXfrm>
    </dsp:sp>
    <dsp:sp modelId="{9E8A86AE-B62B-4510-995F-F844ECB694F0}">
      <dsp:nvSpPr>
        <dsp:cNvPr id="0" name=""/>
        <dsp:cNvSpPr/>
      </dsp:nvSpPr>
      <dsp:spPr>
        <a:xfrm>
          <a:off x="5734282" y="801469"/>
          <a:ext cx="178104" cy="17810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03585-E7F0-49AC-ABB9-7806D5DF116E}">
      <dsp:nvSpPr>
        <dsp:cNvPr id="0" name=""/>
        <dsp:cNvSpPr/>
      </dsp:nvSpPr>
      <dsp:spPr>
        <a:xfrm>
          <a:off x="1663530" y="308864"/>
          <a:ext cx="2346282" cy="2346282"/>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Times New Roman" panose="02020603050405020304" pitchFamily="18" charset="0"/>
              <a:cs typeface="Times New Roman" panose="02020603050405020304" pitchFamily="18" charset="0"/>
            </a:rPr>
            <a:t>LÃNH ĐẠO</a:t>
          </a:r>
        </a:p>
      </dsp:txBody>
      <dsp:txXfrm>
        <a:off x="2350740" y="996074"/>
        <a:ext cx="1659072" cy="1659072"/>
      </dsp:txXfrm>
    </dsp:sp>
    <dsp:sp modelId="{572DA7E8-B767-4D79-B2C6-35C6B08BC2F8}">
      <dsp:nvSpPr>
        <dsp:cNvPr id="0" name=""/>
        <dsp:cNvSpPr/>
      </dsp:nvSpPr>
      <dsp:spPr>
        <a:xfrm rot="5400000">
          <a:off x="4118186" y="308864"/>
          <a:ext cx="2346282" cy="2346282"/>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Times New Roman" panose="02020603050405020304" pitchFamily="18" charset="0"/>
              <a:cs typeface="Times New Roman" panose="02020603050405020304" pitchFamily="18" charset="0"/>
            </a:rPr>
            <a:t>LIÊN KẾT</a:t>
          </a:r>
        </a:p>
      </dsp:txBody>
      <dsp:txXfrm rot="-5400000">
        <a:off x="4118186" y="996074"/>
        <a:ext cx="1659072" cy="1659072"/>
      </dsp:txXfrm>
    </dsp:sp>
    <dsp:sp modelId="{19BA6EB3-CD5A-460A-AD52-B795CB7F0A45}">
      <dsp:nvSpPr>
        <dsp:cNvPr id="0" name=""/>
        <dsp:cNvSpPr/>
      </dsp:nvSpPr>
      <dsp:spPr>
        <a:xfrm rot="10800000">
          <a:off x="4118186" y="2763520"/>
          <a:ext cx="2346282" cy="2346282"/>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Times New Roman" panose="02020603050405020304" pitchFamily="18" charset="0"/>
              <a:cs typeface="Times New Roman" panose="02020603050405020304" pitchFamily="18" charset="0"/>
            </a:rPr>
            <a:t>NGUỒN LỰC</a:t>
          </a:r>
        </a:p>
      </dsp:txBody>
      <dsp:txXfrm rot="10800000">
        <a:off x="4118186" y="2763520"/>
        <a:ext cx="1659072" cy="1659072"/>
      </dsp:txXfrm>
    </dsp:sp>
    <dsp:sp modelId="{D3265A1E-B75F-433A-B3C8-01CF82F035AA}">
      <dsp:nvSpPr>
        <dsp:cNvPr id="0" name=""/>
        <dsp:cNvSpPr/>
      </dsp:nvSpPr>
      <dsp:spPr>
        <a:xfrm rot="16200000">
          <a:off x="1663530" y="2763520"/>
          <a:ext cx="2346282" cy="2346282"/>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Times New Roman" panose="02020603050405020304" pitchFamily="18" charset="0"/>
              <a:cs typeface="Times New Roman" panose="02020603050405020304" pitchFamily="18" charset="0"/>
            </a:rPr>
            <a:t>LÂU DÀI</a:t>
          </a:r>
        </a:p>
      </dsp:txBody>
      <dsp:txXfrm rot="5400000">
        <a:off x="2350740" y="2763520"/>
        <a:ext cx="1659072" cy="1659072"/>
      </dsp:txXfrm>
    </dsp:sp>
    <dsp:sp modelId="{82C56120-2BBF-423E-8254-173FF5451E56}">
      <dsp:nvSpPr>
        <dsp:cNvPr id="0" name=""/>
        <dsp:cNvSpPr/>
      </dsp:nvSpPr>
      <dsp:spPr>
        <a:xfrm>
          <a:off x="3658954" y="2221653"/>
          <a:ext cx="810090" cy="704426"/>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1F952A-175E-4F5C-BABB-E396B41D0C10}">
      <dsp:nvSpPr>
        <dsp:cNvPr id="0" name=""/>
        <dsp:cNvSpPr/>
      </dsp:nvSpPr>
      <dsp:spPr>
        <a:xfrm rot="10800000">
          <a:off x="3658954" y="2492586"/>
          <a:ext cx="810090" cy="704426"/>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114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E4C60F-CCEE-4849-8BF8-7C8A5DECBC59}"/>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138EFE-B0EB-46B9-9988-C15EDAE53BD0}"/>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7C4BDE61-105E-4C8A-9370-EE26862DA328}" type="datetimeFigureOut">
              <a:rPr lang="en-US" smtClean="0"/>
              <a:pPr/>
              <a:t>7/1/2022</a:t>
            </a:fld>
            <a:endParaRPr lang="en-US" dirty="0"/>
          </a:p>
        </p:txBody>
      </p:sp>
      <p:sp>
        <p:nvSpPr>
          <p:cNvPr id="4" name="Footer Placeholder 3">
            <a:extLst>
              <a:ext uri="{FF2B5EF4-FFF2-40B4-BE49-F238E27FC236}">
                <a16:creationId xmlns:a16="http://schemas.microsoft.com/office/drawing/2014/main" id="{F56972C1-2B46-4BF1-B2C5-D1B7FEC2F087}"/>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E6EFF4B-2573-4BDA-A6F2-A5502C91380F}"/>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4A3EE74F-E86B-4506-9DE4-E1532F489F4C}" type="slidenum">
              <a:rPr lang="en-US" smtClean="0"/>
              <a:pPr/>
              <a:t>‹#›</a:t>
            </a:fld>
            <a:endParaRPr lang="en-US" dirty="0"/>
          </a:p>
        </p:txBody>
      </p:sp>
    </p:spTree>
    <p:extLst>
      <p:ext uri="{BB962C8B-B14F-4D97-AF65-F5344CB8AC3E}">
        <p14:creationId xmlns:p14="http://schemas.microsoft.com/office/powerpoint/2010/main" val="4254107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1F9E564-F46A-4B13-9263-4DBEDE3F3E54}" type="datetimeFigureOut">
              <a:rPr lang="en-US" noProof="0" smtClean="0"/>
              <a:pPr/>
              <a:t>7/1/2022</a:t>
            </a:fld>
            <a:endParaRPr lang="en-US" noProof="0"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5F4110D-4E99-49C1-BF09-9D9E5818BB6B}" type="slidenum">
              <a:rPr lang="en-US" noProof="0" smtClean="0"/>
              <a:pPr/>
              <a:t>‹#›</a:t>
            </a:fld>
            <a:endParaRPr lang="en-US" noProof="0" dirty="0"/>
          </a:p>
        </p:txBody>
      </p:sp>
    </p:spTree>
    <p:extLst>
      <p:ext uri="{BB962C8B-B14F-4D97-AF65-F5344CB8AC3E}">
        <p14:creationId xmlns:p14="http://schemas.microsoft.com/office/powerpoint/2010/main" val="47734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3</a:t>
            </a:fld>
            <a:endParaRPr lang="en-US"/>
          </a:p>
        </p:txBody>
      </p:sp>
    </p:spTree>
    <p:extLst>
      <p:ext uri="{BB962C8B-B14F-4D97-AF65-F5344CB8AC3E}">
        <p14:creationId xmlns:p14="http://schemas.microsoft.com/office/powerpoint/2010/main" val="3545071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12</a:t>
            </a:fld>
            <a:endParaRPr lang="en-US"/>
          </a:p>
        </p:txBody>
      </p:sp>
    </p:spTree>
    <p:extLst>
      <p:ext uri="{BB962C8B-B14F-4D97-AF65-F5344CB8AC3E}">
        <p14:creationId xmlns:p14="http://schemas.microsoft.com/office/powerpoint/2010/main" val="626775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13</a:t>
            </a:fld>
            <a:endParaRPr lang="en-US"/>
          </a:p>
        </p:txBody>
      </p:sp>
    </p:spTree>
    <p:extLst>
      <p:ext uri="{BB962C8B-B14F-4D97-AF65-F5344CB8AC3E}">
        <p14:creationId xmlns:p14="http://schemas.microsoft.com/office/powerpoint/2010/main" val="2144992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14</a:t>
            </a:fld>
            <a:endParaRPr lang="en-US"/>
          </a:p>
        </p:txBody>
      </p:sp>
    </p:spTree>
    <p:extLst>
      <p:ext uri="{BB962C8B-B14F-4D97-AF65-F5344CB8AC3E}">
        <p14:creationId xmlns:p14="http://schemas.microsoft.com/office/powerpoint/2010/main" val="3772976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15</a:t>
            </a:fld>
            <a:endParaRPr lang="en-US"/>
          </a:p>
        </p:txBody>
      </p:sp>
    </p:spTree>
    <p:extLst>
      <p:ext uri="{BB962C8B-B14F-4D97-AF65-F5344CB8AC3E}">
        <p14:creationId xmlns:p14="http://schemas.microsoft.com/office/powerpoint/2010/main" val="473379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16</a:t>
            </a:fld>
            <a:endParaRPr lang="en-US"/>
          </a:p>
        </p:txBody>
      </p:sp>
    </p:spTree>
    <p:extLst>
      <p:ext uri="{BB962C8B-B14F-4D97-AF65-F5344CB8AC3E}">
        <p14:creationId xmlns:p14="http://schemas.microsoft.com/office/powerpoint/2010/main" val="3814861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17</a:t>
            </a:fld>
            <a:endParaRPr lang="en-US"/>
          </a:p>
        </p:txBody>
      </p:sp>
    </p:spTree>
    <p:extLst>
      <p:ext uri="{BB962C8B-B14F-4D97-AF65-F5344CB8AC3E}">
        <p14:creationId xmlns:p14="http://schemas.microsoft.com/office/powerpoint/2010/main" val="3050927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18</a:t>
            </a:fld>
            <a:endParaRPr lang="en-US"/>
          </a:p>
        </p:txBody>
      </p:sp>
    </p:spTree>
    <p:extLst>
      <p:ext uri="{BB962C8B-B14F-4D97-AF65-F5344CB8AC3E}">
        <p14:creationId xmlns:p14="http://schemas.microsoft.com/office/powerpoint/2010/main" val="834924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19</a:t>
            </a:fld>
            <a:endParaRPr lang="en-US"/>
          </a:p>
        </p:txBody>
      </p:sp>
    </p:spTree>
    <p:extLst>
      <p:ext uri="{BB962C8B-B14F-4D97-AF65-F5344CB8AC3E}">
        <p14:creationId xmlns:p14="http://schemas.microsoft.com/office/powerpoint/2010/main" val="1309712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20</a:t>
            </a:fld>
            <a:endParaRPr lang="en-US"/>
          </a:p>
        </p:txBody>
      </p:sp>
    </p:spTree>
    <p:extLst>
      <p:ext uri="{BB962C8B-B14F-4D97-AF65-F5344CB8AC3E}">
        <p14:creationId xmlns:p14="http://schemas.microsoft.com/office/powerpoint/2010/main" val="1239493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21</a:t>
            </a:fld>
            <a:endParaRPr lang="en-US"/>
          </a:p>
        </p:txBody>
      </p:sp>
    </p:spTree>
    <p:extLst>
      <p:ext uri="{BB962C8B-B14F-4D97-AF65-F5344CB8AC3E}">
        <p14:creationId xmlns:p14="http://schemas.microsoft.com/office/powerpoint/2010/main" val="1797948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4</a:t>
            </a:fld>
            <a:endParaRPr lang="en-US"/>
          </a:p>
        </p:txBody>
      </p:sp>
    </p:spTree>
    <p:extLst>
      <p:ext uri="{BB962C8B-B14F-4D97-AF65-F5344CB8AC3E}">
        <p14:creationId xmlns:p14="http://schemas.microsoft.com/office/powerpoint/2010/main" val="300592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5</a:t>
            </a:fld>
            <a:endParaRPr lang="en-US"/>
          </a:p>
        </p:txBody>
      </p:sp>
    </p:spTree>
    <p:extLst>
      <p:ext uri="{BB962C8B-B14F-4D97-AF65-F5344CB8AC3E}">
        <p14:creationId xmlns:p14="http://schemas.microsoft.com/office/powerpoint/2010/main" val="383367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6</a:t>
            </a:fld>
            <a:endParaRPr lang="en-US"/>
          </a:p>
        </p:txBody>
      </p:sp>
    </p:spTree>
    <p:extLst>
      <p:ext uri="{BB962C8B-B14F-4D97-AF65-F5344CB8AC3E}">
        <p14:creationId xmlns:p14="http://schemas.microsoft.com/office/powerpoint/2010/main" val="716370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7</a:t>
            </a:fld>
            <a:endParaRPr lang="en-US"/>
          </a:p>
        </p:txBody>
      </p:sp>
    </p:spTree>
    <p:extLst>
      <p:ext uri="{BB962C8B-B14F-4D97-AF65-F5344CB8AC3E}">
        <p14:creationId xmlns:p14="http://schemas.microsoft.com/office/powerpoint/2010/main" val="1304271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8</a:t>
            </a:fld>
            <a:endParaRPr lang="en-US"/>
          </a:p>
        </p:txBody>
      </p:sp>
    </p:spTree>
    <p:extLst>
      <p:ext uri="{BB962C8B-B14F-4D97-AF65-F5344CB8AC3E}">
        <p14:creationId xmlns:p14="http://schemas.microsoft.com/office/powerpoint/2010/main" val="195785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9</a:t>
            </a:fld>
            <a:endParaRPr lang="en-US"/>
          </a:p>
        </p:txBody>
      </p:sp>
    </p:spTree>
    <p:extLst>
      <p:ext uri="{BB962C8B-B14F-4D97-AF65-F5344CB8AC3E}">
        <p14:creationId xmlns:p14="http://schemas.microsoft.com/office/powerpoint/2010/main" val="1522067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10</a:t>
            </a:fld>
            <a:endParaRPr lang="en-US"/>
          </a:p>
        </p:txBody>
      </p:sp>
    </p:spTree>
    <p:extLst>
      <p:ext uri="{BB962C8B-B14F-4D97-AF65-F5344CB8AC3E}">
        <p14:creationId xmlns:p14="http://schemas.microsoft.com/office/powerpoint/2010/main" val="1835473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3245A8-522D-4F84-9719-68CB7AD711D8}" type="slidenum">
              <a:rPr lang="en-US" smtClean="0"/>
              <a:pPr/>
              <a:t>11</a:t>
            </a:fld>
            <a:endParaRPr lang="en-US"/>
          </a:p>
        </p:txBody>
      </p:sp>
    </p:spTree>
    <p:extLst>
      <p:ext uri="{BB962C8B-B14F-4D97-AF65-F5344CB8AC3E}">
        <p14:creationId xmlns:p14="http://schemas.microsoft.com/office/powerpoint/2010/main" val="3783060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Master" Target="../slideMasters/slideMaster1.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7" name="Прямоугольник 2">
            <a:extLst>
              <a:ext uri="{FF2B5EF4-FFF2-40B4-BE49-F238E27FC236}">
                <a16:creationId xmlns:a16="http://schemas.microsoft.com/office/drawing/2014/main" id="{7899954E-D83C-4E03-A51E-E9EFC4CB52C8}"/>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Прямоугольник 3">
            <a:extLst>
              <a:ext uri="{FF2B5EF4-FFF2-40B4-BE49-F238E27FC236}">
                <a16:creationId xmlns:a16="http://schemas.microsoft.com/office/drawing/2014/main" id="{15FAA74F-DE92-4414-B0C7-466184CBCC99}"/>
              </a:ext>
            </a:extLst>
          </p:cNvPr>
          <p:cNvSpPr/>
          <p:nvPr userDrawn="1"/>
        </p:nvSpPr>
        <p:spPr>
          <a:xfrm>
            <a:off x="4093463" y="404813"/>
            <a:ext cx="4005072"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6" descr="Rectangle shape">
            <a:extLst>
              <a:ext uri="{FF2B5EF4-FFF2-40B4-BE49-F238E27FC236}">
                <a16:creationId xmlns:a16="http://schemas.microsoft.com/office/drawing/2014/main" id="{0A900D34-4B01-4389-9CFF-FFCB0CF7A3CC}"/>
              </a:ext>
            </a:extLst>
          </p:cNvPr>
          <p:cNvSpPr/>
          <p:nvPr userDrawn="1"/>
        </p:nvSpPr>
        <p:spPr>
          <a:xfrm>
            <a:off x="4922520" y="191645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Прямоугольник 14">
            <a:extLst>
              <a:ext uri="{FF2B5EF4-FFF2-40B4-BE49-F238E27FC236}">
                <a16:creationId xmlns:a16="http://schemas.microsoft.com/office/drawing/2014/main" id="{18865235-7FA6-4F58-B90E-4404EAE577DF}"/>
              </a:ext>
            </a:extLst>
          </p:cNvPr>
          <p:cNvSpPr/>
          <p:nvPr userDrawn="1"/>
        </p:nvSpPr>
        <p:spPr>
          <a:xfrm>
            <a:off x="4093463" y="5095174"/>
            <a:ext cx="4005072"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5" descr="Rectangle shape">
            <a:extLst>
              <a:ext uri="{FF2B5EF4-FFF2-40B4-BE49-F238E27FC236}">
                <a16:creationId xmlns:a16="http://schemas.microsoft.com/office/drawing/2014/main" id="{72ED261F-FABA-4D73-8360-A897A6082FA6}"/>
              </a:ext>
            </a:extLst>
          </p:cNvPr>
          <p:cNvSpPr/>
          <p:nvPr userDrawn="1"/>
        </p:nvSpPr>
        <p:spPr>
          <a:xfrm>
            <a:off x="-1" y="509517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113567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spTree>
    <p:extLst>
      <p:ext uri="{BB962C8B-B14F-4D97-AF65-F5344CB8AC3E}">
        <p14:creationId xmlns:p14="http://schemas.microsoft.com/office/powerpoint/2010/main" val="570659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spTree>
    <p:extLst>
      <p:ext uri="{BB962C8B-B14F-4D97-AF65-F5344CB8AC3E}">
        <p14:creationId xmlns:p14="http://schemas.microsoft.com/office/powerpoint/2010/main" val="2963974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cons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721639"/>
            <a:ext cx="4405067"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6284490" y="1648384"/>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985383"/>
            <a:ext cx="442201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5295403" y="1303786"/>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4" name="Picture Placeholder 7">
            <a:extLst>
              <a:ext uri="{FF2B5EF4-FFF2-40B4-BE49-F238E27FC236}">
                <a16:creationId xmlns:a16="http://schemas.microsoft.com/office/drawing/2014/main" id="{0AFA18C9-04D0-44DF-808A-2C34FCE9E7D7}"/>
              </a:ext>
            </a:extLst>
          </p:cNvPr>
          <p:cNvSpPr>
            <a:spLocks noGrp="1"/>
          </p:cNvSpPr>
          <p:nvPr>
            <p:ph type="pic" sz="quarter" idx="18"/>
          </p:nvPr>
        </p:nvSpPr>
        <p:spPr>
          <a:xfrm>
            <a:off x="5295403" y="4838737"/>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5" name="Picture Placeholder 7">
            <a:extLst>
              <a:ext uri="{FF2B5EF4-FFF2-40B4-BE49-F238E27FC236}">
                <a16:creationId xmlns:a16="http://schemas.microsoft.com/office/drawing/2014/main" id="{6588C383-1FFC-421F-B64D-C20A8FF1D912}"/>
              </a:ext>
            </a:extLst>
          </p:cNvPr>
          <p:cNvSpPr>
            <a:spLocks noGrp="1"/>
          </p:cNvSpPr>
          <p:nvPr>
            <p:ph type="pic" sz="quarter" idx="19"/>
          </p:nvPr>
        </p:nvSpPr>
        <p:spPr>
          <a:xfrm>
            <a:off x="5295403" y="3660420"/>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6" name="Picture Placeholder 7">
            <a:extLst>
              <a:ext uri="{FF2B5EF4-FFF2-40B4-BE49-F238E27FC236}">
                <a16:creationId xmlns:a16="http://schemas.microsoft.com/office/drawing/2014/main" id="{41C4D3D8-E6E7-4E66-B661-6F7F594B2B8E}"/>
              </a:ext>
            </a:extLst>
          </p:cNvPr>
          <p:cNvSpPr>
            <a:spLocks noGrp="1"/>
          </p:cNvSpPr>
          <p:nvPr>
            <p:ph type="pic" sz="quarter" idx="20"/>
          </p:nvPr>
        </p:nvSpPr>
        <p:spPr>
          <a:xfrm>
            <a:off x="5295403" y="2482103"/>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6284490" y="1026327"/>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Text Placeholder 2">
            <a:extLst>
              <a:ext uri="{FF2B5EF4-FFF2-40B4-BE49-F238E27FC236}">
                <a16:creationId xmlns:a16="http://schemas.microsoft.com/office/drawing/2014/main" id="{3F24AAA0-C33F-4C49-B5BA-CCA4DF164082}"/>
              </a:ext>
            </a:extLst>
          </p:cNvPr>
          <p:cNvSpPr>
            <a:spLocks noGrp="1"/>
          </p:cNvSpPr>
          <p:nvPr>
            <p:ph type="body" idx="22"/>
          </p:nvPr>
        </p:nvSpPr>
        <p:spPr>
          <a:xfrm>
            <a:off x="6284490" y="5186182"/>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Text Placeholder 2">
            <a:extLst>
              <a:ext uri="{FF2B5EF4-FFF2-40B4-BE49-F238E27FC236}">
                <a16:creationId xmlns:a16="http://schemas.microsoft.com/office/drawing/2014/main" id="{F15EA430-9504-4CC7-90B9-8BAC49418BCE}"/>
              </a:ext>
            </a:extLst>
          </p:cNvPr>
          <p:cNvSpPr>
            <a:spLocks noGrp="1"/>
          </p:cNvSpPr>
          <p:nvPr>
            <p:ph type="body" idx="23"/>
          </p:nvPr>
        </p:nvSpPr>
        <p:spPr>
          <a:xfrm>
            <a:off x="6284490" y="4564125"/>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Text Placeholder 2">
            <a:extLst>
              <a:ext uri="{FF2B5EF4-FFF2-40B4-BE49-F238E27FC236}">
                <a16:creationId xmlns:a16="http://schemas.microsoft.com/office/drawing/2014/main" id="{2452F643-0A90-42B8-A436-966F84D9136B}"/>
              </a:ext>
            </a:extLst>
          </p:cNvPr>
          <p:cNvSpPr>
            <a:spLocks noGrp="1"/>
          </p:cNvSpPr>
          <p:nvPr>
            <p:ph type="body" idx="24"/>
          </p:nvPr>
        </p:nvSpPr>
        <p:spPr>
          <a:xfrm>
            <a:off x="6284490" y="4006916"/>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2">
            <a:extLst>
              <a:ext uri="{FF2B5EF4-FFF2-40B4-BE49-F238E27FC236}">
                <a16:creationId xmlns:a16="http://schemas.microsoft.com/office/drawing/2014/main" id="{08A7C240-D1B7-4005-B9AF-81E3B026A242}"/>
              </a:ext>
            </a:extLst>
          </p:cNvPr>
          <p:cNvSpPr>
            <a:spLocks noGrp="1"/>
          </p:cNvSpPr>
          <p:nvPr>
            <p:ph type="body" idx="25"/>
          </p:nvPr>
        </p:nvSpPr>
        <p:spPr>
          <a:xfrm>
            <a:off x="6284490" y="3384859"/>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2" name="Text Placeholder 2">
            <a:extLst>
              <a:ext uri="{FF2B5EF4-FFF2-40B4-BE49-F238E27FC236}">
                <a16:creationId xmlns:a16="http://schemas.microsoft.com/office/drawing/2014/main" id="{6E6F2B4F-B958-4180-9985-068471C0E34E}"/>
              </a:ext>
            </a:extLst>
          </p:cNvPr>
          <p:cNvSpPr>
            <a:spLocks noGrp="1"/>
          </p:cNvSpPr>
          <p:nvPr>
            <p:ph type="body" idx="26"/>
          </p:nvPr>
        </p:nvSpPr>
        <p:spPr>
          <a:xfrm>
            <a:off x="6284490" y="2827650"/>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3" name="Text Placeholder 2">
            <a:extLst>
              <a:ext uri="{FF2B5EF4-FFF2-40B4-BE49-F238E27FC236}">
                <a16:creationId xmlns:a16="http://schemas.microsoft.com/office/drawing/2014/main" id="{09A84110-1CE1-45A4-BFE9-E44A4D9F4FF5}"/>
              </a:ext>
            </a:extLst>
          </p:cNvPr>
          <p:cNvSpPr>
            <a:spLocks noGrp="1"/>
          </p:cNvSpPr>
          <p:nvPr>
            <p:ph type="body" idx="27"/>
          </p:nvPr>
        </p:nvSpPr>
        <p:spPr>
          <a:xfrm>
            <a:off x="6284490" y="2205593"/>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Rectangle 13" descr="Rectangle shape">
            <a:extLst>
              <a:ext uri="{FF2B5EF4-FFF2-40B4-BE49-F238E27FC236}">
                <a16:creationId xmlns:a16="http://schemas.microsoft.com/office/drawing/2014/main" id="{4553F3B7-CCC3-488E-B551-867E00CF0DB6}"/>
              </a:ext>
            </a:extLst>
          </p:cNvPr>
          <p:cNvSpPr/>
          <p:nvPr userDrawn="1"/>
        </p:nvSpPr>
        <p:spPr>
          <a:xfrm>
            <a:off x="0" y="3442217"/>
            <a:ext cx="309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11288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6096000" y="1404545"/>
            <a:ext cx="5267789"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6094614" y="3148026"/>
            <a:ext cx="5276260"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5834740" y="3880032"/>
            <a:ext cx="5536134" cy="2025307"/>
          </a:xfrm>
        </p:spPr>
        <p:txBody>
          <a:bodyPr lIns="0" tIns="0" rIns="0" bIns="0" anchor="t" anchorCtr="0">
            <a:normAutofit/>
          </a:bodyPr>
          <a:lstStyle>
            <a:lvl1pPr marL="285750" indent="-28575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0" y="0"/>
            <a:ext cx="5267325" cy="5829300"/>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1" name="Rectangle 9" descr="Rectangle shape">
            <a:extLst>
              <a:ext uri="{FF2B5EF4-FFF2-40B4-BE49-F238E27FC236}">
                <a16:creationId xmlns:a16="http://schemas.microsoft.com/office/drawing/2014/main" id="{64F4FFEA-1C3D-4C3A-895A-590F2E29B849}"/>
              </a:ext>
            </a:extLst>
          </p:cNvPr>
          <p:cNvSpPr/>
          <p:nvPr userDrawn="1"/>
        </p:nvSpPr>
        <p:spPr>
          <a:xfrm>
            <a:off x="5267325" y="2815120"/>
            <a:ext cx="323278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07888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nu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9789" y="707217"/>
            <a:ext cx="10512424" cy="606677"/>
          </a:xfrm>
        </p:spPr>
        <p:txBody>
          <a:bodyPr lIns="0" tIns="0" rIns="0" bIns="0" anchor="t"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16512" cy="519503"/>
          </a:xfrm>
        </p:spPr>
        <p:txBody>
          <a:bodyPr lIns="0" tIns="0" rIns="9144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465609" y="2023413"/>
            <a:ext cx="2752023"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12629" y="3054194"/>
            <a:ext cx="1623978" cy="519503"/>
          </a:xfrm>
        </p:spPr>
        <p:txBody>
          <a:bodyPr lIns="0" tIns="0" rIns="9144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677189"/>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677189"/>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12823" y="3054194"/>
            <a:ext cx="2113508"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575353" y="2023413"/>
            <a:ext cx="1622417"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12823" y="3677189"/>
            <a:ext cx="2048256" cy="896112"/>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873425" y="3054194"/>
            <a:ext cx="2197044"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535245" y="2023413"/>
            <a:ext cx="1622417"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873424" y="4355259"/>
            <a:ext cx="2197044"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12823" y="4776173"/>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9" name="Picture Placeholder 13">
            <a:extLst>
              <a:ext uri="{FF2B5EF4-FFF2-40B4-BE49-F238E27FC236}">
                <a16:creationId xmlns:a16="http://schemas.microsoft.com/office/drawing/2014/main" id="{E930664F-8C64-4436-9DD1-1ECED305C6E1}"/>
              </a:ext>
            </a:extLst>
          </p:cNvPr>
          <p:cNvSpPr>
            <a:spLocks noGrp="1"/>
          </p:cNvSpPr>
          <p:nvPr>
            <p:ph type="pic" sz="quarter" idx="16"/>
          </p:nvPr>
        </p:nvSpPr>
        <p:spPr>
          <a:xfrm>
            <a:off x="7873424" y="3677189"/>
            <a:ext cx="2331720" cy="539496"/>
          </a:xfrm>
          <a:ln>
            <a:solidFill>
              <a:srgbClr val="000000">
                <a:alpha val="30196"/>
              </a:srgbClr>
            </a:solid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2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122502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821465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ef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6958722" y="2193928"/>
            <a:ext cx="4405067"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6958722" y="3937409"/>
            <a:ext cx="4412151"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6958722" y="4669416"/>
            <a:ext cx="4405066" cy="1159884"/>
          </a:xfrm>
        </p:spPr>
        <p:txBody>
          <a:bodyPr lIns="0" tIns="0" rIns="0" bIns="0" anchor="t" anchorCtr="0">
            <a:normAutofit/>
          </a:bodyPr>
          <a:lstStyle>
            <a:lvl1pPr marL="0" indent="0">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0" y="1028700"/>
            <a:ext cx="6103084" cy="4800600"/>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1" name="Rectangle 22" descr="Rectangle shape">
            <a:extLst>
              <a:ext uri="{FF2B5EF4-FFF2-40B4-BE49-F238E27FC236}">
                <a16:creationId xmlns:a16="http://schemas.microsoft.com/office/drawing/2014/main" id="{7BAA7414-D7E1-4BB4-98C3-E169FD560880}"/>
              </a:ext>
            </a:extLst>
          </p:cNvPr>
          <p:cNvSpPr/>
          <p:nvPr userDrawn="1"/>
        </p:nvSpPr>
        <p:spPr>
          <a:xfrm>
            <a:off x="6102067" y="3654638"/>
            <a:ext cx="326440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5005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49"/>
          <a:stretch/>
        </p:blipFill>
        <p:spPr>
          <a:xfrm>
            <a:off x="4419600" y="940460"/>
            <a:ext cx="7772400" cy="5917540"/>
          </a:xfrm>
          <a:prstGeom prst="rect">
            <a:avLst/>
          </a:prstGeom>
        </p:spPr>
      </p:pic>
    </p:spTree>
    <p:extLst>
      <p:ext uri="{BB962C8B-B14F-4D97-AF65-F5344CB8AC3E}">
        <p14:creationId xmlns:p14="http://schemas.microsoft.com/office/powerpoint/2010/main" val="1225040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99954E-D83C-4E03-A51E-E9EFC4CB52C8}"/>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Прямоугольник 3">
            <a:extLst>
              <a:ext uri="{FF2B5EF4-FFF2-40B4-BE49-F238E27FC236}">
                <a16:creationId xmlns:a16="http://schemas.microsoft.com/office/drawing/2014/main" id="{15FAA74F-DE92-4414-B0C7-466184CBCC99}"/>
              </a:ext>
            </a:extLst>
          </p:cNvPr>
          <p:cNvSpPr/>
          <p:nvPr userDrawn="1"/>
        </p:nvSpPr>
        <p:spPr>
          <a:xfrm>
            <a:off x="4093463" y="404813"/>
            <a:ext cx="4005072"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11" name="Text Placeholder 9">
            <a:extLst>
              <a:ext uri="{FF2B5EF4-FFF2-40B4-BE49-F238E27FC236}">
                <a16:creationId xmlns:a16="http://schemas.microsoft.com/office/drawing/2014/main" id="{D9D4896A-B348-4A66-B8A4-5E68BBCC49E4}"/>
              </a:ext>
            </a:extLst>
          </p:cNvPr>
          <p:cNvSpPr>
            <a:spLocks noGrp="1"/>
          </p:cNvSpPr>
          <p:nvPr>
            <p:ph type="body" sz="quarter" idx="15" hasCustomPrompt="1"/>
          </p:nvPr>
        </p:nvSpPr>
        <p:spPr>
          <a:xfrm>
            <a:off x="4093464" y="5296342"/>
            <a:ext cx="4005072" cy="1561657"/>
          </a:xfrm>
          <a:solidFill>
            <a:schemeClr val="tx1"/>
          </a:solidFill>
        </p:spPr>
        <p:txBody>
          <a:bodyPr tIns="90000" bIns="90000" anchor="ctr" anchorCtr="0">
            <a:noAutofit/>
          </a:bodyPr>
          <a:lstStyle>
            <a:lvl1pPr marL="0" indent="0" algn="ctr">
              <a:spcBef>
                <a:spcPts val="600"/>
              </a:spcBef>
              <a:buNone/>
              <a:defRPr sz="2800" i="0">
                <a:solidFill>
                  <a:schemeClr val="bg1"/>
                </a:solidFill>
              </a:defRPr>
            </a:lvl1pPr>
            <a:lvl2pPr marL="457200" indent="0" algn="ctr">
              <a:buNone/>
              <a:defRPr sz="2800">
                <a:solidFill>
                  <a:schemeClr val="bg1"/>
                </a:solidFill>
              </a:defRPr>
            </a:lvl2pPr>
            <a:lvl3pPr marL="914400" indent="0" algn="ctr">
              <a:buNone/>
              <a:defRPr sz="2800">
                <a:solidFill>
                  <a:schemeClr val="bg1"/>
                </a:solidFill>
              </a:defRPr>
            </a:lvl3pPr>
            <a:lvl4pPr marL="1371600" indent="0" algn="ctr">
              <a:buNone/>
              <a:defRPr sz="2800">
                <a:solidFill>
                  <a:schemeClr val="bg1"/>
                </a:solidFill>
              </a:defRPr>
            </a:lvl4pPr>
            <a:lvl5pPr marL="1828800" indent="0" algn="ctr">
              <a:buNone/>
              <a:defRPr sz="2800">
                <a:solidFill>
                  <a:schemeClr val="bg1"/>
                </a:solidFill>
              </a:defRPr>
            </a:lvl5pPr>
          </a:lstStyle>
          <a:p>
            <a:pPr lvl="0"/>
            <a:r>
              <a:rPr lang="en-US" noProof="0"/>
              <a:t>Edit Master</a:t>
            </a:r>
            <a:br>
              <a:rPr lang="en-US" noProof="0"/>
            </a:br>
            <a:r>
              <a:rPr lang="en-US" noProof="0"/>
              <a:t>text styles</a:t>
            </a:r>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4093464" y="2117623"/>
            <a:ext cx="4005072" cy="2977551"/>
          </a:xfrm>
          <a:solidFill>
            <a:schemeClr val="tx1"/>
          </a:solidFill>
        </p:spPr>
        <p:txBody>
          <a:bodyPr tIns="72000" bIns="216000" anchor="b">
            <a:normAutofit/>
          </a:bodyPr>
          <a:lstStyle>
            <a:lvl1pPr algn="ctr">
              <a:lnSpc>
                <a:spcPct val="85000"/>
              </a:lnSpc>
              <a:defRPr lang="ru-RU" sz="6000" b="1" kern="1200" dirty="0">
                <a:solidFill>
                  <a:schemeClr val="bg2"/>
                </a:solidFill>
                <a:latin typeface="+mj-lt"/>
                <a:ea typeface="+mn-ea"/>
                <a:cs typeface="+mn-cs"/>
              </a:defRPr>
            </a:lvl1pPr>
          </a:lstStyle>
          <a:p>
            <a:r>
              <a:rPr lang="en-US" noProof="0"/>
              <a:t>CLICK TO EDIT TITLE</a:t>
            </a:r>
          </a:p>
        </p:txBody>
      </p:sp>
      <p:sp>
        <p:nvSpPr>
          <p:cNvPr id="14" name="Picture Placeholder 13">
            <a:extLst>
              <a:ext uri="{FF2B5EF4-FFF2-40B4-BE49-F238E27FC236}">
                <a16:creationId xmlns:a16="http://schemas.microsoft.com/office/drawing/2014/main" id="{2E46EE0C-8420-4BA8-9E2D-0780DB1E6509}"/>
              </a:ext>
            </a:extLst>
          </p:cNvPr>
          <p:cNvSpPr>
            <a:spLocks noGrp="1"/>
          </p:cNvSpPr>
          <p:nvPr>
            <p:ph type="pic" sz="quarter" idx="16"/>
          </p:nvPr>
        </p:nvSpPr>
        <p:spPr>
          <a:xfrm>
            <a:off x="4930140" y="953857"/>
            <a:ext cx="2331720" cy="539496"/>
          </a:xfrm>
          <a:ln>
            <a:noFill/>
          </a:ln>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10" name="Rectangle 6" descr="Rectangle shape">
            <a:extLst>
              <a:ext uri="{FF2B5EF4-FFF2-40B4-BE49-F238E27FC236}">
                <a16:creationId xmlns:a16="http://schemas.microsoft.com/office/drawing/2014/main" id="{0A900D34-4B01-4389-9CFF-FFCB0CF7A3CC}"/>
              </a:ext>
            </a:extLst>
          </p:cNvPr>
          <p:cNvSpPr/>
          <p:nvPr userDrawn="1"/>
        </p:nvSpPr>
        <p:spPr>
          <a:xfrm>
            <a:off x="4922520" y="191645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Прямоугольник 14">
            <a:extLst>
              <a:ext uri="{FF2B5EF4-FFF2-40B4-BE49-F238E27FC236}">
                <a16:creationId xmlns:a16="http://schemas.microsoft.com/office/drawing/2014/main" id="{18865235-7FA6-4F58-B90E-4404EAE577DF}"/>
              </a:ext>
            </a:extLst>
          </p:cNvPr>
          <p:cNvSpPr/>
          <p:nvPr userDrawn="1"/>
        </p:nvSpPr>
        <p:spPr>
          <a:xfrm>
            <a:off x="4093463" y="5095174"/>
            <a:ext cx="4005072"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5" descr="Rectangle shape">
            <a:extLst>
              <a:ext uri="{FF2B5EF4-FFF2-40B4-BE49-F238E27FC236}">
                <a16:creationId xmlns:a16="http://schemas.microsoft.com/office/drawing/2014/main" id="{72ED261F-FABA-4D73-8360-A897A6082FA6}"/>
              </a:ext>
            </a:extLst>
          </p:cNvPr>
          <p:cNvSpPr/>
          <p:nvPr userDrawn="1"/>
        </p:nvSpPr>
        <p:spPr>
          <a:xfrm>
            <a:off x="-1" y="509517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68437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8D30891-044A-4B6F-9E44-2C5CD52CAE5A}"/>
              </a:ext>
            </a:extLst>
          </p:cNvPr>
          <p:cNvSpPr/>
          <p:nvPr userDrawn="1"/>
        </p:nvSpPr>
        <p:spPr>
          <a:xfrm>
            <a:off x="4117848" y="0"/>
            <a:ext cx="8074152"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70061FC-03E6-461D-AD5E-F586206AB6DB}"/>
              </a:ext>
            </a:extLst>
          </p:cNvPr>
          <p:cNvSpPr>
            <a:spLocks noGrp="1"/>
          </p:cNvSpPr>
          <p:nvPr>
            <p:ph type="title" hasCustomPrompt="1"/>
          </p:nvPr>
        </p:nvSpPr>
        <p:spPr>
          <a:xfrm>
            <a:off x="839788" y="2839695"/>
            <a:ext cx="5879592" cy="2113385"/>
          </a:xfrm>
          <a:solidFill>
            <a:schemeClr val="tx1"/>
          </a:solidFill>
        </p:spPr>
        <p:txBody>
          <a:bodyPr lIns="432000" tIns="1332000" rIns="288000" bIns="1188000">
            <a:normAutofit/>
          </a:bodyPr>
          <a:lstStyle>
            <a:lvl1pPr>
              <a:defRPr lang="ru-RU" sz="6000" b="1" kern="1200" dirty="0">
                <a:solidFill>
                  <a:schemeClr val="bg2"/>
                </a:solidFill>
                <a:latin typeface="+mj-lt"/>
                <a:ea typeface="+mn-ea"/>
                <a:cs typeface="+mn-cs"/>
              </a:defRPr>
            </a:lvl1pPr>
          </a:lstStyle>
          <a:p>
            <a:r>
              <a:rPr lang="en-US" noProof="0"/>
              <a:t>CLICK TO EDIT</a:t>
            </a:r>
          </a:p>
        </p:txBody>
      </p:sp>
      <p:sp>
        <p:nvSpPr>
          <p:cNvPr id="7" name="Slide Number Placeholder 6">
            <a:extLst>
              <a:ext uri="{FF2B5EF4-FFF2-40B4-BE49-F238E27FC236}">
                <a16:creationId xmlns:a16="http://schemas.microsoft.com/office/drawing/2014/main" id="{62F291F5-706F-4B04-9757-B8F1D883D295}"/>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13" name="Text Placeholder 10">
            <a:extLst>
              <a:ext uri="{FF2B5EF4-FFF2-40B4-BE49-F238E27FC236}">
                <a16:creationId xmlns:a16="http://schemas.microsoft.com/office/drawing/2014/main" id="{C5CBDFFE-A853-4C67-8FC4-53F81449E8B0}"/>
              </a:ext>
            </a:extLst>
          </p:cNvPr>
          <p:cNvSpPr>
            <a:spLocks noGrp="1"/>
          </p:cNvSpPr>
          <p:nvPr>
            <p:ph type="body" sz="quarter" idx="15"/>
          </p:nvPr>
        </p:nvSpPr>
        <p:spPr>
          <a:xfrm>
            <a:off x="839788" y="5158018"/>
            <a:ext cx="5879592" cy="899882"/>
          </a:xfrm>
          <a:solidFill>
            <a:schemeClr val="tx1"/>
          </a:solidFill>
        </p:spPr>
        <p:txBody>
          <a:bodyPr lIns="432000" tIns="144000" rIns="144000" bIns="144000" anchor="ctr" anchorCtr="0">
            <a:normAutofit/>
          </a:bodyPr>
          <a:lstStyle>
            <a:lvl1pPr marL="0" indent="0">
              <a:lnSpc>
                <a:spcPct val="85000"/>
              </a:lnSpc>
              <a:spcBef>
                <a:spcPts val="0"/>
              </a:spcBef>
              <a:buNone/>
              <a:defRPr sz="2800" i="0">
                <a:solidFill>
                  <a:schemeClr val="bg1"/>
                </a:solidFill>
                <a:latin typeface="+mn-lt"/>
              </a:defRPr>
            </a:lvl1pPr>
            <a:lvl2pPr marL="457200" indent="0">
              <a:buNone/>
              <a:defRPr sz="6000">
                <a:solidFill>
                  <a:schemeClr val="bg2"/>
                </a:solidFill>
                <a:latin typeface="+mj-lt"/>
              </a:defRPr>
            </a:lvl2pPr>
          </a:lstStyle>
          <a:p>
            <a:pPr lvl="0"/>
            <a:r>
              <a:rPr lang="en-US" noProof="0"/>
              <a:t>Edit Master text styles</a:t>
            </a:r>
          </a:p>
        </p:txBody>
      </p:sp>
      <p:sp>
        <p:nvSpPr>
          <p:cNvPr id="14" name="Picture Placeholder 13">
            <a:extLst>
              <a:ext uri="{FF2B5EF4-FFF2-40B4-BE49-F238E27FC236}">
                <a16:creationId xmlns:a16="http://schemas.microsoft.com/office/drawing/2014/main" id="{ABA6C74E-3778-471F-9477-D823F7D6AC24}"/>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8" name="Rectangle 6" descr="Rectangle shape">
            <a:extLst>
              <a:ext uri="{FF2B5EF4-FFF2-40B4-BE49-F238E27FC236}">
                <a16:creationId xmlns:a16="http://schemas.microsoft.com/office/drawing/2014/main" id="{34F9E77E-D12E-44C4-BDFA-352E61E1D14C}"/>
              </a:ext>
            </a:extLst>
          </p:cNvPr>
          <p:cNvSpPr/>
          <p:nvPr userDrawn="1"/>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6" descr="Rectangle shape">
            <a:extLst>
              <a:ext uri="{FF2B5EF4-FFF2-40B4-BE49-F238E27FC236}">
                <a16:creationId xmlns:a16="http://schemas.microsoft.com/office/drawing/2014/main" id="{4C5077D8-7618-454B-9F54-DDC6AF1C8BE9}"/>
              </a:ext>
            </a:extLst>
          </p:cNvPr>
          <p:cNvSpPr/>
          <p:nvPr userDrawn="1"/>
        </p:nvSpPr>
        <p:spPr>
          <a:xfrm>
            <a:off x="839789" y="4953080"/>
            <a:ext cx="426211"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8082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7" name="Rectangle 6">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474344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095993"/>
            <a:ext cx="5242160"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862258" y="3828000"/>
            <a:ext cx="5233742" cy="2175392"/>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0" y="1391821"/>
            <a:ext cx="5262327"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6959600" y="0"/>
            <a:ext cx="4370388" cy="6057900"/>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
        <p:nvSpPr>
          <p:cNvPr id="14" name="Rectangle 9" descr="Rectangle shape">
            <a:extLst>
              <a:ext uri="{FF2B5EF4-FFF2-40B4-BE49-F238E27FC236}">
                <a16:creationId xmlns:a16="http://schemas.microsoft.com/office/drawing/2014/main" id="{A7050B34-5735-49CB-A564-B50456B9E4D8}"/>
              </a:ext>
            </a:extLst>
          </p:cNvPr>
          <p:cNvSpPr/>
          <p:nvPr userDrawn="1"/>
        </p:nvSpPr>
        <p:spPr>
          <a:xfrm>
            <a:off x="0" y="2816577"/>
            <a:ext cx="306447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55544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Left Picture Layout">
    <p:spTree>
      <p:nvGrpSpPr>
        <p:cNvPr id="1" name=""/>
        <p:cNvGrpSpPr/>
        <p:nvPr/>
      </p:nvGrpSpPr>
      <p:grpSpPr>
        <a:xfrm>
          <a:off x="0" y="0"/>
          <a:ext cx="0" cy="0"/>
          <a:chOff x="0" y="0"/>
          <a:chExt cx="0" cy="0"/>
        </a:xfrm>
      </p:grpSpPr>
      <p:sp>
        <p:nvSpPr>
          <p:cNvPr id="10" name="Rectangle 18" descr="Rectangle shape">
            <a:extLst>
              <a:ext uri="{FF2B5EF4-FFF2-40B4-BE49-F238E27FC236}">
                <a16:creationId xmlns:a16="http://schemas.microsoft.com/office/drawing/2014/main" id="{D2154103-FC4F-4381-B8F8-EBD2FE883B77}"/>
              </a:ext>
            </a:extLst>
          </p:cNvPr>
          <p:cNvSpPr/>
          <p:nvPr userDrawn="1"/>
        </p:nvSpPr>
        <p:spPr>
          <a:xfrm>
            <a:off x="-1" y="2816577"/>
            <a:ext cx="852334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Picture Placeholder 7">
            <a:extLst>
              <a:ext uri="{FF2B5EF4-FFF2-40B4-BE49-F238E27FC236}">
                <a16:creationId xmlns:a16="http://schemas.microsoft.com/office/drawing/2014/main" id="{7BF30168-0B34-44BC-AACE-89DE62358C88}"/>
              </a:ext>
            </a:extLst>
          </p:cNvPr>
          <p:cNvSpPr>
            <a:spLocks noGrp="1"/>
          </p:cNvSpPr>
          <p:nvPr>
            <p:ph type="pic" sz="quarter" idx="14"/>
          </p:nvPr>
        </p:nvSpPr>
        <p:spPr>
          <a:xfrm>
            <a:off x="838200" y="765174"/>
            <a:ext cx="4429125" cy="6092825"/>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079061" y="1391821"/>
            <a:ext cx="5252202"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9024423"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Text Placeholder 2">
            <a:extLst>
              <a:ext uri="{FF2B5EF4-FFF2-40B4-BE49-F238E27FC236}">
                <a16:creationId xmlns:a16="http://schemas.microsoft.com/office/drawing/2014/main" id="{BEB1C6EE-FA97-4634-A102-9B45058E9E25}"/>
              </a:ext>
            </a:extLst>
          </p:cNvPr>
          <p:cNvSpPr>
            <a:spLocks noGrp="1"/>
          </p:cNvSpPr>
          <p:nvPr>
            <p:ph type="body" idx="13"/>
          </p:nvPr>
        </p:nvSpPr>
        <p:spPr>
          <a:xfrm>
            <a:off x="6107591" y="3203259"/>
            <a:ext cx="5223672" cy="2880344"/>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909142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uter and Content Layout">
    <p:spTree>
      <p:nvGrpSpPr>
        <p:cNvPr id="1" name=""/>
        <p:cNvGrpSpPr/>
        <p:nvPr/>
      </p:nvGrpSpPr>
      <p:grpSpPr>
        <a:xfrm>
          <a:off x="0" y="0"/>
          <a:ext cx="0" cy="0"/>
          <a:chOff x="0" y="0"/>
          <a:chExt cx="0" cy="0"/>
        </a:xfrm>
      </p:grpSpPr>
      <p:sp>
        <p:nvSpPr>
          <p:cNvPr id="14" name="Rectangle 13" descr="Rectangle shape">
            <a:extLst>
              <a:ext uri="{FF2B5EF4-FFF2-40B4-BE49-F238E27FC236}">
                <a16:creationId xmlns:a16="http://schemas.microsoft.com/office/drawing/2014/main" id="{0348B992-DA91-41CC-A9C7-B1E6405BB768}"/>
              </a:ext>
            </a:extLst>
          </p:cNvPr>
          <p:cNvSpPr/>
          <p:nvPr userDrawn="1"/>
        </p:nvSpPr>
        <p:spPr>
          <a:xfrm>
            <a:off x="1" y="3120256"/>
            <a:ext cx="922396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864" y="871857"/>
            <a:ext cx="5076191" cy="5114286"/>
          </a:xfrm>
          <a:prstGeom prst="rect">
            <a:avLst/>
          </a:prstGeom>
        </p:spPr>
      </p:pic>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6958722" y="1656048"/>
            <a:ext cx="4405067"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6958722" y="3495781"/>
            <a:ext cx="4412151" cy="539496"/>
          </a:xfrm>
        </p:spPr>
        <p:txBody>
          <a:bodyPr lIns="0" tIns="0" rIns="0" bIns="0" anchor="b"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6942680" y="4179662"/>
            <a:ext cx="4405066" cy="1159884"/>
          </a:xfrm>
        </p:spPr>
        <p:txBody>
          <a:bodyPr lIns="0" tIns="0" rIns="0" bIns="0" anchor="t" anchorCtr="0">
            <a:normAutofit/>
          </a:bodyPr>
          <a:lstStyle>
            <a:lvl1pPr marL="216000" indent="-216000">
              <a:spcBef>
                <a:spcPts val="600"/>
              </a:spcBef>
              <a:buClr>
                <a:schemeClr val="accent1"/>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1284270" y="1243173"/>
            <a:ext cx="4387066" cy="2427874"/>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779381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and Title Layout">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252D122-994D-483A-BEAE-EB42A0E0961E}"/>
              </a:ext>
            </a:extLst>
          </p:cNvPr>
          <p:cNvSpPr/>
          <p:nvPr userDrawn="1"/>
        </p:nvSpPr>
        <p:spPr>
          <a:xfrm>
            <a:off x="3919728" y="-1"/>
            <a:ext cx="4352400" cy="1819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0" y="2299716"/>
            <a:ext cx="11352213" cy="3758184"/>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919728" y="0"/>
            <a:ext cx="4352544" cy="1737360"/>
          </a:xfrm>
          <a:noFill/>
        </p:spPr>
        <p:txBody>
          <a:bodyPr lIns="0" tIns="180000" rIns="0" bIns="0" anchor="ctr" anchorCtr="0">
            <a:normAutofit/>
          </a:bodyPr>
          <a:lstStyle>
            <a:lvl1pPr marL="0" algn="ct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7" name="Text Placeholder 6">
            <a:extLst>
              <a:ext uri="{FF2B5EF4-FFF2-40B4-BE49-F238E27FC236}">
                <a16:creationId xmlns:a16="http://schemas.microsoft.com/office/drawing/2014/main" id="{2685A6CA-852E-4D31-8861-0347B4869D82}"/>
              </a:ext>
            </a:extLst>
          </p:cNvPr>
          <p:cNvSpPr>
            <a:spLocks noGrp="1"/>
          </p:cNvSpPr>
          <p:nvPr>
            <p:ph type="body" sz="quarter" idx="18"/>
          </p:nvPr>
        </p:nvSpPr>
        <p:spPr>
          <a:xfrm>
            <a:off x="3919728" y="1732572"/>
            <a:ext cx="4352400" cy="1404000"/>
          </a:xfrm>
          <a:solidFill>
            <a:schemeClr val="tx1"/>
          </a:solidFill>
        </p:spPr>
        <p:txBody>
          <a:bodyPr lIns="180000" tIns="360000" rIns="180000" bIns="0">
            <a:normAutofit/>
          </a:bodyPr>
          <a:lstStyle>
            <a:lvl1pPr marL="0" indent="0" algn="ctr">
              <a:buNone/>
              <a:defRPr sz="1800" b="1" i="0">
                <a:solidFill>
                  <a:schemeClr val="bg1"/>
                </a:solidFill>
              </a:defRPr>
            </a:lvl1pPr>
            <a:lvl2pPr marL="457200" indent="0">
              <a:buNone/>
              <a:defRPr i="1">
                <a:solidFill>
                  <a:schemeClr val="bg1"/>
                </a:solidFill>
              </a:defRPr>
            </a:lvl2pPr>
            <a:lvl3pPr>
              <a:defRPr i="1">
                <a:solidFill>
                  <a:schemeClr val="bg1"/>
                </a:solidFill>
              </a:defRPr>
            </a:lvl3pPr>
            <a:lvl4pPr>
              <a:defRPr i="1">
                <a:solidFill>
                  <a:schemeClr val="bg1"/>
                </a:solidFill>
              </a:defRPr>
            </a:lvl4pPr>
            <a:lvl5pPr>
              <a:defRPr i="1">
                <a:solidFill>
                  <a:schemeClr val="bg1"/>
                </a:solidFill>
              </a:defRPr>
            </a:lvl5pPr>
          </a:lstStyle>
          <a:p>
            <a:pPr lvl="0"/>
            <a:r>
              <a:rPr lang="en-US" noProof="0"/>
              <a:t>Edit Master text styles</a:t>
            </a:r>
          </a:p>
        </p:txBody>
      </p:sp>
      <p:sp>
        <p:nvSpPr>
          <p:cNvPr id="10" name="Rectangle 23" descr="Rectangle shape">
            <a:extLst>
              <a:ext uri="{FF2B5EF4-FFF2-40B4-BE49-F238E27FC236}">
                <a16:creationId xmlns:a16="http://schemas.microsoft.com/office/drawing/2014/main" id="{A5229D97-30B4-42B0-8D6E-5BE4A017D8F7}"/>
              </a:ext>
            </a:extLst>
          </p:cNvPr>
          <p:cNvSpPr/>
          <p:nvPr userDrawn="1"/>
        </p:nvSpPr>
        <p:spPr>
          <a:xfrm>
            <a:off x="5089200" y="1528090"/>
            <a:ext cx="71028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63445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Blocks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1740127"/>
            <a:ext cx="7800832" cy="939606"/>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1216020" y="4552664"/>
            <a:ext cx="2926080" cy="1135351"/>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617258"/>
            <a:ext cx="7800832" cy="594132"/>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hasCustomPrompt="1"/>
          </p:nvPr>
        </p:nvSpPr>
        <p:spPr>
          <a:xfrm>
            <a:off x="1216020" y="4002722"/>
            <a:ext cx="2926080" cy="467382"/>
          </a:xfrm>
        </p:spPr>
        <p:txBody>
          <a:bodyPr lIns="0" tIns="0" rIns="0" bIns="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24" name="Picture Placeholder 13">
            <a:extLst>
              <a:ext uri="{FF2B5EF4-FFF2-40B4-BE49-F238E27FC236}">
                <a16:creationId xmlns:a16="http://schemas.microsoft.com/office/drawing/2014/main" id="{6CFA9DC2-8816-4504-9E78-0D6A51A4ABBE}"/>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8" name="Text Placeholder 7">
            <a:extLst>
              <a:ext uri="{FF2B5EF4-FFF2-40B4-BE49-F238E27FC236}">
                <a16:creationId xmlns:a16="http://schemas.microsoft.com/office/drawing/2014/main" id="{2C9DB526-D20B-406D-B9C4-1B2FE4922375}"/>
              </a:ext>
            </a:extLst>
          </p:cNvPr>
          <p:cNvSpPr>
            <a:spLocks noGrp="1"/>
          </p:cNvSpPr>
          <p:nvPr>
            <p:ph type="body" sz="quarter" idx="28" hasCustomPrompt="1"/>
          </p:nvPr>
        </p:nvSpPr>
        <p:spPr>
          <a:xfrm>
            <a:off x="862258" y="2780485"/>
            <a:ext cx="1188720" cy="1188720"/>
          </a:xfrm>
          <a:solidFill>
            <a:schemeClr val="bg2">
              <a:alpha val="50000"/>
            </a:schemeClr>
          </a:solidFill>
        </p:spPr>
        <p:txBody>
          <a:bodyPr lIns="0" tIns="0" rIns="0" bIns="0" anchor="ctr" anchorCtr="0">
            <a:normAutofit/>
          </a:bodyPr>
          <a:lstStyle>
            <a:lvl1pPr marL="0" indent="0" algn="ctr">
              <a:buNone/>
              <a:defRPr sz="7000" b="1">
                <a:solidFill>
                  <a:schemeClr val="tx1"/>
                </a:solidFill>
                <a:latin typeface="+mj-lt"/>
              </a:defRPr>
            </a:lvl1pPr>
          </a:lstStyle>
          <a:p>
            <a:pPr lvl="0"/>
            <a:r>
              <a:rPr lang="en-US" noProof="0"/>
              <a:t>1</a:t>
            </a:r>
          </a:p>
        </p:txBody>
      </p:sp>
      <p:sp>
        <p:nvSpPr>
          <p:cNvPr id="25" name="Text Placeholder 2">
            <a:extLst>
              <a:ext uri="{FF2B5EF4-FFF2-40B4-BE49-F238E27FC236}">
                <a16:creationId xmlns:a16="http://schemas.microsoft.com/office/drawing/2014/main" id="{76963D45-FFEE-47B2-BF3C-EF83D09DA715}"/>
              </a:ext>
            </a:extLst>
          </p:cNvPr>
          <p:cNvSpPr>
            <a:spLocks noGrp="1"/>
          </p:cNvSpPr>
          <p:nvPr>
            <p:ph type="body" idx="29"/>
          </p:nvPr>
        </p:nvSpPr>
        <p:spPr>
          <a:xfrm>
            <a:off x="4834375" y="4552664"/>
            <a:ext cx="2926080" cy="1135351"/>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F0C6A052-44FB-4766-A715-5F60A7AEF0AD}"/>
              </a:ext>
            </a:extLst>
          </p:cNvPr>
          <p:cNvSpPr>
            <a:spLocks noGrp="1"/>
          </p:cNvSpPr>
          <p:nvPr>
            <p:ph type="body" idx="30" hasCustomPrompt="1"/>
          </p:nvPr>
        </p:nvSpPr>
        <p:spPr>
          <a:xfrm>
            <a:off x="4834375" y="4002722"/>
            <a:ext cx="2926080" cy="467382"/>
          </a:xfrm>
        </p:spPr>
        <p:txBody>
          <a:bodyPr lIns="0" tIns="0" rIns="0" bIns="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27" name="Text Placeholder 7">
            <a:extLst>
              <a:ext uri="{FF2B5EF4-FFF2-40B4-BE49-F238E27FC236}">
                <a16:creationId xmlns:a16="http://schemas.microsoft.com/office/drawing/2014/main" id="{26217025-86DB-4E40-9AE4-98C2F14CA8DA}"/>
              </a:ext>
            </a:extLst>
          </p:cNvPr>
          <p:cNvSpPr>
            <a:spLocks noGrp="1"/>
          </p:cNvSpPr>
          <p:nvPr>
            <p:ph type="body" sz="quarter" idx="31" hasCustomPrompt="1"/>
          </p:nvPr>
        </p:nvSpPr>
        <p:spPr>
          <a:xfrm>
            <a:off x="4480613" y="2780485"/>
            <a:ext cx="1188720" cy="1188720"/>
          </a:xfrm>
          <a:solidFill>
            <a:schemeClr val="bg2">
              <a:alpha val="50000"/>
            </a:schemeClr>
          </a:solidFill>
        </p:spPr>
        <p:txBody>
          <a:bodyPr lIns="0" tIns="0" rIns="0" bIns="0" anchor="ctr" anchorCtr="0">
            <a:normAutofit/>
          </a:bodyPr>
          <a:lstStyle>
            <a:lvl1pPr marL="0" indent="0" algn="ctr">
              <a:buNone/>
              <a:defRPr sz="7000" b="1">
                <a:solidFill>
                  <a:schemeClr val="tx1"/>
                </a:solidFill>
                <a:latin typeface="+mj-lt"/>
              </a:defRPr>
            </a:lvl1pPr>
          </a:lstStyle>
          <a:p>
            <a:pPr lvl="0"/>
            <a:r>
              <a:rPr lang="en-US" noProof="0"/>
              <a:t>2</a:t>
            </a:r>
          </a:p>
        </p:txBody>
      </p:sp>
      <p:sp>
        <p:nvSpPr>
          <p:cNvPr id="28" name="Text Placeholder 2">
            <a:extLst>
              <a:ext uri="{FF2B5EF4-FFF2-40B4-BE49-F238E27FC236}">
                <a16:creationId xmlns:a16="http://schemas.microsoft.com/office/drawing/2014/main" id="{5CDA6EA2-A642-4AE3-88FA-F776A7BE3CA8}"/>
              </a:ext>
            </a:extLst>
          </p:cNvPr>
          <p:cNvSpPr>
            <a:spLocks noGrp="1"/>
          </p:cNvSpPr>
          <p:nvPr>
            <p:ph type="body" idx="32"/>
          </p:nvPr>
        </p:nvSpPr>
        <p:spPr>
          <a:xfrm>
            <a:off x="8452731" y="4552664"/>
            <a:ext cx="2926080" cy="1135351"/>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9" name="Text Placeholder 2">
            <a:extLst>
              <a:ext uri="{FF2B5EF4-FFF2-40B4-BE49-F238E27FC236}">
                <a16:creationId xmlns:a16="http://schemas.microsoft.com/office/drawing/2014/main" id="{FCF657BA-97D6-465F-8436-31FB0B884C8B}"/>
              </a:ext>
            </a:extLst>
          </p:cNvPr>
          <p:cNvSpPr>
            <a:spLocks noGrp="1"/>
          </p:cNvSpPr>
          <p:nvPr>
            <p:ph type="body" idx="33" hasCustomPrompt="1"/>
          </p:nvPr>
        </p:nvSpPr>
        <p:spPr>
          <a:xfrm>
            <a:off x="8452731" y="4002722"/>
            <a:ext cx="2926080" cy="467382"/>
          </a:xfrm>
        </p:spPr>
        <p:txBody>
          <a:bodyPr lIns="0" tIns="0" rIns="0" bIns="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30" name="Text Placeholder 7">
            <a:extLst>
              <a:ext uri="{FF2B5EF4-FFF2-40B4-BE49-F238E27FC236}">
                <a16:creationId xmlns:a16="http://schemas.microsoft.com/office/drawing/2014/main" id="{CBAA4180-32A5-4A82-BFBA-8673723FAAEA}"/>
              </a:ext>
            </a:extLst>
          </p:cNvPr>
          <p:cNvSpPr>
            <a:spLocks noGrp="1"/>
          </p:cNvSpPr>
          <p:nvPr>
            <p:ph type="body" sz="quarter" idx="34" hasCustomPrompt="1"/>
          </p:nvPr>
        </p:nvSpPr>
        <p:spPr>
          <a:xfrm>
            <a:off x="8098969" y="2780485"/>
            <a:ext cx="1188720" cy="1188720"/>
          </a:xfrm>
          <a:solidFill>
            <a:schemeClr val="bg2">
              <a:alpha val="50000"/>
            </a:schemeClr>
          </a:solidFill>
        </p:spPr>
        <p:txBody>
          <a:bodyPr lIns="0" tIns="0" rIns="0" bIns="0" anchor="ctr" anchorCtr="0">
            <a:normAutofit/>
          </a:bodyPr>
          <a:lstStyle>
            <a:lvl1pPr marL="0" indent="0" algn="ctr">
              <a:buNone/>
              <a:defRPr sz="7000" b="1">
                <a:solidFill>
                  <a:schemeClr val="tx1"/>
                </a:solidFill>
                <a:latin typeface="+mj-lt"/>
              </a:defRPr>
            </a:lvl1pPr>
          </a:lstStyle>
          <a:p>
            <a:pPr lvl="0"/>
            <a:r>
              <a:rPr lang="en-US" noProof="0"/>
              <a:t>3</a:t>
            </a:r>
          </a:p>
        </p:txBody>
      </p:sp>
      <p:sp>
        <p:nvSpPr>
          <p:cNvPr id="18" name="Rectangle 16" descr="Rectangle shape">
            <a:extLst>
              <a:ext uri="{FF2B5EF4-FFF2-40B4-BE49-F238E27FC236}">
                <a16:creationId xmlns:a16="http://schemas.microsoft.com/office/drawing/2014/main" id="{8F2E6E6B-AE50-42CD-844F-3408DB11EFCE}"/>
              </a:ext>
            </a:extLst>
          </p:cNvPr>
          <p:cNvSpPr/>
          <p:nvPr userDrawn="1"/>
        </p:nvSpPr>
        <p:spPr>
          <a:xfrm>
            <a:off x="0" y="1380173"/>
            <a:ext cx="500552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62524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umbers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689555"/>
            <a:ext cx="4405067" cy="1737210"/>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6284490" y="2620884"/>
            <a:ext cx="4955429" cy="808115"/>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904701"/>
            <a:ext cx="442201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6284490" y="2107734"/>
            <a:ext cx="4955429" cy="430592"/>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2">
            <a:extLst>
              <a:ext uri="{FF2B5EF4-FFF2-40B4-BE49-F238E27FC236}">
                <a16:creationId xmlns:a16="http://schemas.microsoft.com/office/drawing/2014/main" id="{260CEEAE-673F-4CB5-B22D-3567AE8002CC}"/>
              </a:ext>
            </a:extLst>
          </p:cNvPr>
          <p:cNvSpPr>
            <a:spLocks noGrp="1"/>
          </p:cNvSpPr>
          <p:nvPr>
            <p:ph type="body" idx="28" hasCustomPrompt="1"/>
          </p:nvPr>
        </p:nvSpPr>
        <p:spPr>
          <a:xfrm>
            <a:off x="6284489" y="976103"/>
            <a:ext cx="4955429" cy="1128424"/>
          </a:xfrm>
        </p:spPr>
        <p:txBody>
          <a:bodyPr lIns="0" tIns="0" rIns="0" bIns="0" anchor="b">
            <a:noAutofit/>
          </a:bodyPr>
          <a:lstStyle>
            <a:lvl1pPr marL="0" indent="0">
              <a:buNone/>
              <a:defRPr sz="7000" b="1"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$12,345</a:t>
            </a:r>
          </a:p>
        </p:txBody>
      </p:sp>
      <p:sp>
        <p:nvSpPr>
          <p:cNvPr id="25" name="Text Placeholder 2">
            <a:extLst>
              <a:ext uri="{FF2B5EF4-FFF2-40B4-BE49-F238E27FC236}">
                <a16:creationId xmlns:a16="http://schemas.microsoft.com/office/drawing/2014/main" id="{B4825933-91D2-4FC0-BB9B-5D124BF9D51B}"/>
              </a:ext>
            </a:extLst>
          </p:cNvPr>
          <p:cNvSpPr>
            <a:spLocks noGrp="1"/>
          </p:cNvSpPr>
          <p:nvPr>
            <p:ph type="body" idx="29"/>
          </p:nvPr>
        </p:nvSpPr>
        <p:spPr>
          <a:xfrm>
            <a:off x="6284490" y="5321068"/>
            <a:ext cx="4955429" cy="548574"/>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6D20445D-98AF-47B2-9FBD-AF19976FE079}"/>
              </a:ext>
            </a:extLst>
          </p:cNvPr>
          <p:cNvSpPr>
            <a:spLocks noGrp="1"/>
          </p:cNvSpPr>
          <p:nvPr>
            <p:ph type="body" idx="30"/>
          </p:nvPr>
        </p:nvSpPr>
        <p:spPr>
          <a:xfrm>
            <a:off x="6284490" y="4807915"/>
            <a:ext cx="4955429" cy="430592"/>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2">
            <a:extLst>
              <a:ext uri="{FF2B5EF4-FFF2-40B4-BE49-F238E27FC236}">
                <a16:creationId xmlns:a16="http://schemas.microsoft.com/office/drawing/2014/main" id="{26B4ED62-0191-4136-BE3C-958CFAB7AC9B}"/>
              </a:ext>
            </a:extLst>
          </p:cNvPr>
          <p:cNvSpPr>
            <a:spLocks noGrp="1"/>
          </p:cNvSpPr>
          <p:nvPr>
            <p:ph type="body" idx="31" hasCustomPrompt="1"/>
          </p:nvPr>
        </p:nvSpPr>
        <p:spPr>
          <a:xfrm>
            <a:off x="6284489" y="3676284"/>
            <a:ext cx="4955429" cy="1128424"/>
          </a:xfrm>
        </p:spPr>
        <p:txBody>
          <a:bodyPr lIns="0" tIns="0" rIns="0" bIns="0" anchor="b">
            <a:noAutofit/>
          </a:bodyPr>
          <a:lstStyle>
            <a:lvl1pPr marL="0" indent="0">
              <a:buNone/>
              <a:defRPr sz="7000" b="1"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$6,789</a:t>
            </a:r>
          </a:p>
        </p:txBody>
      </p:sp>
      <p:sp>
        <p:nvSpPr>
          <p:cNvPr id="15" name="Rectangle 13" descr="Rectangle shape">
            <a:extLst>
              <a:ext uri="{FF2B5EF4-FFF2-40B4-BE49-F238E27FC236}">
                <a16:creationId xmlns:a16="http://schemas.microsoft.com/office/drawing/2014/main" id="{7A6E2CC8-AD16-49DE-83C6-DA0AA5063E1D}"/>
              </a:ext>
            </a:extLst>
          </p:cNvPr>
          <p:cNvSpPr/>
          <p:nvPr userDrawn="1"/>
        </p:nvSpPr>
        <p:spPr>
          <a:xfrm>
            <a:off x="-1" y="3341010"/>
            <a:ext cx="4246123"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24405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istic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9A7BA7-C33A-4105-8F53-B8940C0A3F83}"/>
              </a:ext>
            </a:extLst>
          </p:cNvPr>
          <p:cNvSpPr/>
          <p:nvPr userDrawn="1"/>
        </p:nvSpPr>
        <p:spPr>
          <a:xfrm>
            <a:off x="4408227" y="-9144"/>
            <a:ext cx="1353312"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995FDDE8-E604-43B2-9010-7650176DFE1B}"/>
              </a:ext>
            </a:extLst>
          </p:cNvPr>
          <p:cNvSpPr/>
          <p:nvPr userDrawn="1"/>
        </p:nvSpPr>
        <p:spPr>
          <a:xfrm>
            <a:off x="6051420" y="0"/>
            <a:ext cx="2039112"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9DC30695-97E1-4601-8C7B-961D69628644}"/>
              </a:ext>
            </a:extLst>
          </p:cNvPr>
          <p:cNvSpPr/>
          <p:nvPr userDrawn="1"/>
        </p:nvSpPr>
        <p:spPr>
          <a:xfrm>
            <a:off x="8380413" y="0"/>
            <a:ext cx="2971800"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4571999"/>
            <a:ext cx="4422014" cy="150882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hasCustomPrompt="1"/>
          </p:nvPr>
        </p:nvSpPr>
        <p:spPr>
          <a:xfrm>
            <a:off x="4408227" y="2494818"/>
            <a:ext cx="1353314" cy="430592"/>
          </a:xfrm>
        </p:spPr>
        <p:txBody>
          <a:bodyPr lIns="0" tIns="0" rIns="0" bIns="0" anchor="b">
            <a:normAutofit/>
          </a:bodyPr>
          <a:lstStyle>
            <a:lvl1pPr marL="0" indent="0" algn="ctr">
              <a:buNone/>
              <a:defRPr sz="28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24" name="Text Placeholder 2">
            <a:extLst>
              <a:ext uri="{FF2B5EF4-FFF2-40B4-BE49-F238E27FC236}">
                <a16:creationId xmlns:a16="http://schemas.microsoft.com/office/drawing/2014/main" id="{260CEEAE-673F-4CB5-B22D-3567AE8002CC}"/>
              </a:ext>
            </a:extLst>
          </p:cNvPr>
          <p:cNvSpPr>
            <a:spLocks noGrp="1"/>
          </p:cNvSpPr>
          <p:nvPr>
            <p:ph type="body" idx="28" hasCustomPrompt="1"/>
          </p:nvPr>
        </p:nvSpPr>
        <p:spPr>
          <a:xfrm>
            <a:off x="3779480" y="1520399"/>
            <a:ext cx="1982060" cy="1019338"/>
          </a:xfrm>
        </p:spPr>
        <p:txBody>
          <a:bodyPr lIns="0" tIns="0" rIns="0" bIns="0" anchor="b">
            <a:noAutofit/>
          </a:bodyPr>
          <a:lstStyle>
            <a:lvl1pPr marL="0" indent="0">
              <a:buNone/>
              <a:defRPr sz="7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$25</a:t>
            </a:r>
          </a:p>
        </p:txBody>
      </p:sp>
      <p:sp>
        <p:nvSpPr>
          <p:cNvPr id="25" name="Text Placeholder 2">
            <a:extLst>
              <a:ext uri="{FF2B5EF4-FFF2-40B4-BE49-F238E27FC236}">
                <a16:creationId xmlns:a16="http://schemas.microsoft.com/office/drawing/2014/main" id="{B4825933-91D2-4FC0-BB9B-5D124BF9D51B}"/>
              </a:ext>
            </a:extLst>
          </p:cNvPr>
          <p:cNvSpPr>
            <a:spLocks noGrp="1"/>
          </p:cNvSpPr>
          <p:nvPr>
            <p:ph type="body" idx="29"/>
          </p:nvPr>
        </p:nvSpPr>
        <p:spPr>
          <a:xfrm>
            <a:off x="5984239" y="4599296"/>
            <a:ext cx="5367974" cy="1019338"/>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Text Placeholder 2">
            <a:extLst>
              <a:ext uri="{FF2B5EF4-FFF2-40B4-BE49-F238E27FC236}">
                <a16:creationId xmlns:a16="http://schemas.microsoft.com/office/drawing/2014/main" id="{D1F95E71-8CFB-47D8-857E-5CF7D091CCFE}"/>
              </a:ext>
            </a:extLst>
          </p:cNvPr>
          <p:cNvSpPr>
            <a:spLocks noGrp="1"/>
          </p:cNvSpPr>
          <p:nvPr>
            <p:ph type="body" idx="30" hasCustomPrompt="1"/>
          </p:nvPr>
        </p:nvSpPr>
        <p:spPr>
          <a:xfrm>
            <a:off x="6639221" y="2494818"/>
            <a:ext cx="1353314" cy="430592"/>
          </a:xfrm>
        </p:spPr>
        <p:txBody>
          <a:bodyPr lIns="0" tIns="0" rIns="0" bIns="0" anchor="b">
            <a:normAutofit/>
          </a:bodyPr>
          <a:lstStyle>
            <a:lvl1pPr marL="0" indent="0" algn="ctr">
              <a:buNone/>
              <a:defRPr sz="28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20" name="Text Placeholder 2">
            <a:extLst>
              <a:ext uri="{FF2B5EF4-FFF2-40B4-BE49-F238E27FC236}">
                <a16:creationId xmlns:a16="http://schemas.microsoft.com/office/drawing/2014/main" id="{4220BB32-08C4-4A57-831F-A25F6DD5F662}"/>
              </a:ext>
            </a:extLst>
          </p:cNvPr>
          <p:cNvSpPr>
            <a:spLocks noGrp="1"/>
          </p:cNvSpPr>
          <p:nvPr>
            <p:ph type="body" idx="31" hasCustomPrompt="1"/>
          </p:nvPr>
        </p:nvSpPr>
        <p:spPr>
          <a:xfrm>
            <a:off x="6010474" y="1520399"/>
            <a:ext cx="1982060" cy="1019338"/>
          </a:xfrm>
        </p:spPr>
        <p:txBody>
          <a:bodyPr lIns="0" tIns="0" rIns="0" bIns="0" anchor="b">
            <a:noAutofit/>
          </a:bodyPr>
          <a:lstStyle>
            <a:lvl1pPr marL="0" indent="0">
              <a:buNone/>
              <a:defRPr sz="7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$50</a:t>
            </a:r>
          </a:p>
        </p:txBody>
      </p:sp>
      <p:sp>
        <p:nvSpPr>
          <p:cNvPr id="23" name="Text Placeholder 2">
            <a:extLst>
              <a:ext uri="{FF2B5EF4-FFF2-40B4-BE49-F238E27FC236}">
                <a16:creationId xmlns:a16="http://schemas.microsoft.com/office/drawing/2014/main" id="{694EBB8B-63BC-49D7-A4A6-810321F08ECE}"/>
              </a:ext>
            </a:extLst>
          </p:cNvPr>
          <p:cNvSpPr>
            <a:spLocks noGrp="1"/>
          </p:cNvSpPr>
          <p:nvPr>
            <p:ph type="body" idx="32" hasCustomPrompt="1"/>
          </p:nvPr>
        </p:nvSpPr>
        <p:spPr>
          <a:xfrm>
            <a:off x="9950851" y="2494818"/>
            <a:ext cx="1401361" cy="430592"/>
          </a:xfrm>
        </p:spPr>
        <p:txBody>
          <a:bodyPr lIns="0" tIns="0" rIns="0" bIns="0" anchor="b">
            <a:normAutofit/>
          </a:bodyPr>
          <a:lstStyle>
            <a:lvl1pPr marL="0" indent="0" algn="ctr">
              <a:buNone/>
              <a:defRPr sz="28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28" name="Text Placeholder 2">
            <a:extLst>
              <a:ext uri="{FF2B5EF4-FFF2-40B4-BE49-F238E27FC236}">
                <a16:creationId xmlns:a16="http://schemas.microsoft.com/office/drawing/2014/main" id="{1DC8524C-8473-476B-9727-B88579F5C6D1}"/>
              </a:ext>
            </a:extLst>
          </p:cNvPr>
          <p:cNvSpPr>
            <a:spLocks noGrp="1"/>
          </p:cNvSpPr>
          <p:nvPr>
            <p:ph type="body" idx="33" hasCustomPrompt="1"/>
          </p:nvPr>
        </p:nvSpPr>
        <p:spPr>
          <a:xfrm>
            <a:off x="8339466" y="1520399"/>
            <a:ext cx="2401321" cy="1019338"/>
          </a:xfrm>
        </p:spPr>
        <p:txBody>
          <a:bodyPr lIns="0" tIns="0" rIns="0" bIns="0" anchor="b">
            <a:noAutofit/>
          </a:bodyPr>
          <a:lstStyle>
            <a:lvl1pPr marL="0" indent="0">
              <a:buNone/>
              <a:defRPr sz="7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$100</a:t>
            </a:r>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4408227" y="3684893"/>
            <a:ext cx="1353314" cy="612000"/>
          </a:xfrm>
        </p:spPr>
        <p:txBody>
          <a:bodyPr lIns="0" tIns="0" rIns="0" bIns="0" anchor="b">
            <a:normAutofit/>
          </a:bodyPr>
          <a:lstStyle>
            <a:lvl1pPr marL="0" indent="0" algn="r">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a:t>
            </a:r>
            <a:br>
              <a:rPr lang="en-US" noProof="0"/>
            </a:br>
            <a:r>
              <a:rPr lang="en-US" noProof="0"/>
              <a:t>Title</a:t>
            </a:r>
          </a:p>
        </p:txBody>
      </p:sp>
      <p:sp>
        <p:nvSpPr>
          <p:cNvPr id="30" name="Text Placeholder 2">
            <a:extLst>
              <a:ext uri="{FF2B5EF4-FFF2-40B4-BE49-F238E27FC236}">
                <a16:creationId xmlns:a16="http://schemas.microsoft.com/office/drawing/2014/main" id="{38AB304D-0212-48B1-9FA2-FFFBBA300663}"/>
              </a:ext>
            </a:extLst>
          </p:cNvPr>
          <p:cNvSpPr>
            <a:spLocks noGrp="1"/>
          </p:cNvSpPr>
          <p:nvPr>
            <p:ph type="body" idx="35" hasCustomPrompt="1"/>
          </p:nvPr>
        </p:nvSpPr>
        <p:spPr>
          <a:xfrm>
            <a:off x="6732363" y="3684893"/>
            <a:ext cx="1353314" cy="612000"/>
          </a:xfrm>
        </p:spPr>
        <p:txBody>
          <a:bodyPr lIns="0" tIns="0" rIns="0" bIns="0" anchor="b">
            <a:normAutofit/>
          </a:bodyPr>
          <a:lstStyle>
            <a:lvl1pPr marL="0" marR="0" indent="0" algn="r" defTabSz="914400" rtl="0" eaLnBrk="1" fontAlgn="auto" latinLnBrk="0" hangingPunct="1">
              <a:lnSpc>
                <a:spcPct val="90000"/>
              </a:lnSpc>
              <a:spcBef>
                <a:spcPts val="600"/>
              </a:spcBef>
              <a:spcAft>
                <a:spcPts val="0"/>
              </a:spcAft>
              <a:buClrTx/>
              <a:buSzTx/>
              <a:buFont typeface="Arial" panose="020B0604020202020204" pitchFamily="34" charset="0"/>
              <a:buNone/>
              <a:tabLst/>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2</a:t>
            </a:r>
            <a:br>
              <a:rPr lang="en-US" noProof="0"/>
            </a:br>
            <a:r>
              <a:rPr lang="en-US" noProof="0"/>
              <a:t>Title</a:t>
            </a:r>
          </a:p>
        </p:txBody>
      </p:sp>
      <p:sp>
        <p:nvSpPr>
          <p:cNvPr id="31" name="Text Placeholder 2">
            <a:extLst>
              <a:ext uri="{FF2B5EF4-FFF2-40B4-BE49-F238E27FC236}">
                <a16:creationId xmlns:a16="http://schemas.microsoft.com/office/drawing/2014/main" id="{DC3FB435-A0E9-4DB4-97CD-CD4676D2A60B}"/>
              </a:ext>
            </a:extLst>
          </p:cNvPr>
          <p:cNvSpPr>
            <a:spLocks noGrp="1"/>
          </p:cNvSpPr>
          <p:nvPr>
            <p:ph type="body" idx="36" hasCustomPrompt="1"/>
          </p:nvPr>
        </p:nvSpPr>
        <p:spPr>
          <a:xfrm>
            <a:off x="9966893" y="3684893"/>
            <a:ext cx="1401361" cy="612000"/>
          </a:xfrm>
        </p:spPr>
        <p:txBody>
          <a:bodyPr lIns="0" tIns="0" rIns="0" bIns="0" anchor="b">
            <a:normAutofit/>
          </a:bodyPr>
          <a:lstStyle>
            <a:lvl1pPr marL="0" indent="0" algn="r">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3</a:t>
            </a:r>
            <a:br>
              <a:rPr lang="en-US" noProof="0"/>
            </a:br>
            <a:r>
              <a:rPr lang="en-US" noProof="0"/>
              <a:t>Title</a:t>
            </a:r>
          </a:p>
        </p:txBody>
      </p:sp>
      <p:sp>
        <p:nvSpPr>
          <p:cNvPr id="21" name="Rectangle 31" descr="Rectangle shape">
            <a:extLst>
              <a:ext uri="{FF2B5EF4-FFF2-40B4-BE49-F238E27FC236}">
                <a16:creationId xmlns:a16="http://schemas.microsoft.com/office/drawing/2014/main" id="{98B8BA77-4925-481F-93A8-D07826A9C50C}"/>
              </a:ext>
            </a:extLst>
          </p:cNvPr>
          <p:cNvSpPr/>
          <p:nvPr userDrawn="1"/>
        </p:nvSpPr>
        <p:spPr>
          <a:xfrm>
            <a:off x="0" y="4252116"/>
            <a:ext cx="278618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22026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838200" y="2688336"/>
            <a:ext cx="5256213" cy="416966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959600" y="814742"/>
            <a:ext cx="4422014" cy="619448"/>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1275346" y="3015916"/>
            <a:ext cx="4371473" cy="478453"/>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30" name="Text Placeholder 2">
            <a:extLst>
              <a:ext uri="{FF2B5EF4-FFF2-40B4-BE49-F238E27FC236}">
                <a16:creationId xmlns:a16="http://schemas.microsoft.com/office/drawing/2014/main" id="{38AB304D-0212-48B1-9FA2-FFFBBA300663}"/>
              </a:ext>
            </a:extLst>
          </p:cNvPr>
          <p:cNvSpPr>
            <a:spLocks noGrp="1"/>
          </p:cNvSpPr>
          <p:nvPr>
            <p:ph type="body" idx="35" hasCustomPrompt="1"/>
          </p:nvPr>
        </p:nvSpPr>
        <p:spPr>
          <a:xfrm>
            <a:off x="6486281" y="3015916"/>
            <a:ext cx="2716437" cy="478800"/>
          </a:xfrm>
        </p:spPr>
        <p:txBody>
          <a:bodyPr lIns="0" tIns="0" rIns="0" bIns="0" anchor="b">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2 Title</a:t>
            </a:r>
          </a:p>
        </p:txBody>
      </p:sp>
      <p:sp>
        <p:nvSpPr>
          <p:cNvPr id="22" name="Text Placeholder 2">
            <a:extLst>
              <a:ext uri="{FF2B5EF4-FFF2-40B4-BE49-F238E27FC236}">
                <a16:creationId xmlns:a16="http://schemas.microsoft.com/office/drawing/2014/main" id="{CADBF3A0-15C9-427F-8FD2-15ED840D4E0D}"/>
              </a:ext>
            </a:extLst>
          </p:cNvPr>
          <p:cNvSpPr>
            <a:spLocks noGrp="1"/>
          </p:cNvSpPr>
          <p:nvPr>
            <p:ph type="body" idx="13"/>
          </p:nvPr>
        </p:nvSpPr>
        <p:spPr>
          <a:xfrm>
            <a:off x="1275345" y="3585385"/>
            <a:ext cx="4371473" cy="2214444"/>
          </a:xfrm>
        </p:spPr>
        <p:txBody>
          <a:bodyPr lIns="0" tIns="0" rIns="0" bIns="0" anchor="t" anchorCtr="0">
            <a:normAutofit/>
          </a:bodyPr>
          <a:lstStyle>
            <a:lvl1pPr marL="216000" indent="-216000">
              <a:spcBef>
                <a:spcPts val="600"/>
              </a:spcBef>
              <a:buClr>
                <a:schemeClr val="bg1"/>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2">
            <a:extLst>
              <a:ext uri="{FF2B5EF4-FFF2-40B4-BE49-F238E27FC236}">
                <a16:creationId xmlns:a16="http://schemas.microsoft.com/office/drawing/2014/main" id="{262C7EF8-2FB4-4ED0-A661-3328AF0A0220}"/>
              </a:ext>
            </a:extLst>
          </p:cNvPr>
          <p:cNvSpPr>
            <a:spLocks noGrp="1"/>
          </p:cNvSpPr>
          <p:nvPr>
            <p:ph type="body" idx="1"/>
          </p:nvPr>
        </p:nvSpPr>
        <p:spPr>
          <a:xfrm>
            <a:off x="6959600" y="1979605"/>
            <a:ext cx="4412151" cy="1006331"/>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32" name="Text Placeholder 2">
            <a:extLst>
              <a:ext uri="{FF2B5EF4-FFF2-40B4-BE49-F238E27FC236}">
                <a16:creationId xmlns:a16="http://schemas.microsoft.com/office/drawing/2014/main" id="{8A0F49E4-92A1-4E95-B557-32CC712F2097}"/>
              </a:ext>
            </a:extLst>
          </p:cNvPr>
          <p:cNvSpPr>
            <a:spLocks noGrp="1"/>
          </p:cNvSpPr>
          <p:nvPr>
            <p:ph type="body" idx="36"/>
          </p:nvPr>
        </p:nvSpPr>
        <p:spPr>
          <a:xfrm>
            <a:off x="6486281" y="3585385"/>
            <a:ext cx="4865932" cy="2214444"/>
          </a:xfrm>
        </p:spPr>
        <p:txBody>
          <a:bodyPr lIns="0" tIns="0" rIns="0" bIns="0" anchor="t" anchorCtr="0">
            <a:normAutofit/>
          </a:bodyPr>
          <a:lstStyle>
            <a:lvl1pPr marL="216000" indent="-216000">
              <a:spcBef>
                <a:spcPts val="600"/>
              </a:spcBef>
              <a:buClr>
                <a:schemeClr val="accent1"/>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368604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0" y="1581912"/>
            <a:ext cx="12192000" cy="527608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97157"/>
            <a:ext cx="5679831" cy="619448"/>
          </a:xfrm>
        </p:spPr>
        <p:txBody>
          <a:bodyPr lIns="0" tIns="0" rIns="0" bIns="0" anchor="b"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cxnSp>
        <p:nvCxnSpPr>
          <p:cNvPr id="7" name="Straight Arrow Connector 6">
            <a:extLst>
              <a:ext uri="{FF2B5EF4-FFF2-40B4-BE49-F238E27FC236}">
                <a16:creationId xmlns:a16="http://schemas.microsoft.com/office/drawing/2014/main" id="{D97EC15B-6ADB-43E7-8D3D-9CA1B60F918F}"/>
              </a:ext>
            </a:extLst>
          </p:cNvPr>
          <p:cNvCxnSpPr/>
          <p:nvPr userDrawn="1"/>
        </p:nvCxnSpPr>
        <p:spPr>
          <a:xfrm>
            <a:off x="-1" y="4642338"/>
            <a:ext cx="11731752" cy="0"/>
          </a:xfrm>
          <a:prstGeom prst="straightConnector1">
            <a:avLst/>
          </a:prstGeom>
          <a:ln w="190500">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6D8E99-1988-42A8-9F1C-95B986DC31E3}"/>
              </a:ext>
            </a:extLst>
          </p:cNvPr>
          <p:cNvCxnSpPr>
            <a:cxnSpLocks/>
          </p:cNvCxnSpPr>
          <p:nvPr userDrawn="1"/>
        </p:nvCxnSpPr>
        <p:spPr>
          <a:xfrm rot="16200000">
            <a:off x="3649981" y="4411980"/>
            <a:ext cx="4892040" cy="0"/>
          </a:xfrm>
          <a:prstGeom prst="straightConnector1">
            <a:avLst/>
          </a:prstGeom>
          <a:ln w="190500">
            <a:tailEnd type="stealth"/>
          </a:ln>
        </p:spPr>
        <p:style>
          <a:lnRef idx="1">
            <a:schemeClr val="accent1"/>
          </a:lnRef>
          <a:fillRef idx="0">
            <a:schemeClr val="accent1"/>
          </a:fillRef>
          <a:effectRef idx="0">
            <a:schemeClr val="accent1"/>
          </a:effectRef>
          <a:fontRef idx="minor">
            <a:schemeClr val="tx1"/>
          </a:fontRef>
        </p:style>
      </p:cxnSp>
      <p:sp>
        <p:nvSpPr>
          <p:cNvPr id="19" name="Picture Placeholder 11" descr="Competitors logos quadrant">
            <a:extLst>
              <a:ext uri="{FF2B5EF4-FFF2-40B4-BE49-F238E27FC236}">
                <a16:creationId xmlns:a16="http://schemas.microsoft.com/office/drawing/2014/main" id="{9E7B5F5C-D6CB-40DA-9AEA-4945FD67068A}"/>
              </a:ext>
            </a:extLst>
          </p:cNvPr>
          <p:cNvSpPr>
            <a:spLocks noGrp="1"/>
          </p:cNvSpPr>
          <p:nvPr>
            <p:ph type="pic" sz="quarter" idx="39" hasCustomPrompt="1"/>
          </p:nvPr>
        </p:nvSpPr>
        <p:spPr>
          <a:xfrm>
            <a:off x="3930305" y="2948388"/>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2</a:t>
            </a:r>
          </a:p>
          <a:p>
            <a:r>
              <a:rPr lang="en-US" noProof="0" dirty="0"/>
              <a:t>Logo</a:t>
            </a:r>
          </a:p>
        </p:txBody>
      </p:sp>
      <p:sp>
        <p:nvSpPr>
          <p:cNvPr id="20" name="Picture Placeholder 11" descr="Competitors logos quadrant">
            <a:extLst>
              <a:ext uri="{FF2B5EF4-FFF2-40B4-BE49-F238E27FC236}">
                <a16:creationId xmlns:a16="http://schemas.microsoft.com/office/drawing/2014/main" id="{5E7FCEE1-8543-48D2-92BF-C15B856518F7}"/>
              </a:ext>
            </a:extLst>
          </p:cNvPr>
          <p:cNvSpPr>
            <a:spLocks noGrp="1"/>
          </p:cNvSpPr>
          <p:nvPr>
            <p:ph type="pic" sz="quarter" idx="40" hasCustomPrompt="1"/>
          </p:nvPr>
        </p:nvSpPr>
        <p:spPr>
          <a:xfrm>
            <a:off x="872933" y="2218387"/>
            <a:ext cx="1655064"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1</a:t>
            </a:r>
          </a:p>
          <a:p>
            <a:r>
              <a:rPr lang="en-US" noProof="0" dirty="0"/>
              <a:t>Logo</a:t>
            </a:r>
          </a:p>
        </p:txBody>
      </p:sp>
      <p:sp>
        <p:nvSpPr>
          <p:cNvPr id="21" name="Picture Placeholder 11" descr="Competitors logos quadrant">
            <a:extLst>
              <a:ext uri="{FF2B5EF4-FFF2-40B4-BE49-F238E27FC236}">
                <a16:creationId xmlns:a16="http://schemas.microsoft.com/office/drawing/2014/main" id="{F1D6EC72-CD23-4FB2-B57B-639BD1321824}"/>
              </a:ext>
            </a:extLst>
          </p:cNvPr>
          <p:cNvSpPr>
            <a:spLocks noGrp="1"/>
          </p:cNvSpPr>
          <p:nvPr>
            <p:ph type="pic" sz="quarter" idx="41" hasCustomPrompt="1"/>
          </p:nvPr>
        </p:nvSpPr>
        <p:spPr>
          <a:xfrm>
            <a:off x="2521461" y="4889390"/>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3</a:t>
            </a:r>
          </a:p>
          <a:p>
            <a:r>
              <a:rPr lang="en-US" noProof="0" dirty="0"/>
              <a:t>Logo</a:t>
            </a:r>
          </a:p>
        </p:txBody>
      </p:sp>
      <p:sp>
        <p:nvSpPr>
          <p:cNvPr id="23" name="Picture Placeholder 11" descr="Competitors logos quadrant">
            <a:extLst>
              <a:ext uri="{FF2B5EF4-FFF2-40B4-BE49-F238E27FC236}">
                <a16:creationId xmlns:a16="http://schemas.microsoft.com/office/drawing/2014/main" id="{9ECFB104-72C8-4C8F-9892-D63C32BDB4C4}"/>
              </a:ext>
            </a:extLst>
          </p:cNvPr>
          <p:cNvSpPr>
            <a:spLocks noGrp="1"/>
          </p:cNvSpPr>
          <p:nvPr>
            <p:ph type="pic" sz="quarter" idx="42" hasCustomPrompt="1"/>
          </p:nvPr>
        </p:nvSpPr>
        <p:spPr>
          <a:xfrm>
            <a:off x="6829546" y="2770168"/>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4</a:t>
            </a:r>
          </a:p>
          <a:p>
            <a:r>
              <a:rPr lang="en-US" noProof="0" dirty="0"/>
              <a:t>Logo</a:t>
            </a:r>
          </a:p>
        </p:txBody>
      </p:sp>
      <p:sp>
        <p:nvSpPr>
          <p:cNvPr id="24" name="Picture Placeholder 11" descr="Competitors logos quadrant">
            <a:extLst>
              <a:ext uri="{FF2B5EF4-FFF2-40B4-BE49-F238E27FC236}">
                <a16:creationId xmlns:a16="http://schemas.microsoft.com/office/drawing/2014/main" id="{EB1BE7C2-D7E1-44FC-9E2F-07D83234A287}"/>
              </a:ext>
            </a:extLst>
          </p:cNvPr>
          <p:cNvSpPr>
            <a:spLocks noGrp="1"/>
          </p:cNvSpPr>
          <p:nvPr>
            <p:ph type="pic" sz="quarter" idx="43" hasCustomPrompt="1"/>
          </p:nvPr>
        </p:nvSpPr>
        <p:spPr>
          <a:xfrm>
            <a:off x="6496986" y="5026288"/>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5</a:t>
            </a:r>
          </a:p>
          <a:p>
            <a:r>
              <a:rPr lang="en-US" noProof="0" dirty="0"/>
              <a:t>Logo</a:t>
            </a:r>
          </a:p>
        </p:txBody>
      </p:sp>
      <p:sp>
        <p:nvSpPr>
          <p:cNvPr id="25" name="Picture Placeholder 11" descr="Competitors logos quadrant">
            <a:extLst>
              <a:ext uri="{FF2B5EF4-FFF2-40B4-BE49-F238E27FC236}">
                <a16:creationId xmlns:a16="http://schemas.microsoft.com/office/drawing/2014/main" id="{CC78793E-2DD2-4C95-911F-5128AE36DF8B}"/>
              </a:ext>
            </a:extLst>
          </p:cNvPr>
          <p:cNvSpPr>
            <a:spLocks noGrp="1"/>
          </p:cNvSpPr>
          <p:nvPr>
            <p:ph type="pic" sz="quarter" idx="44" hasCustomPrompt="1"/>
          </p:nvPr>
        </p:nvSpPr>
        <p:spPr>
          <a:xfrm>
            <a:off x="9571158" y="5289302"/>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6</a:t>
            </a:r>
          </a:p>
          <a:p>
            <a:r>
              <a:rPr lang="en-US" noProof="0" dirty="0"/>
              <a:t>Logo</a:t>
            </a:r>
          </a:p>
        </p:txBody>
      </p:sp>
      <p:sp>
        <p:nvSpPr>
          <p:cNvPr id="26" name="Text Placeholder 7">
            <a:extLst>
              <a:ext uri="{FF2B5EF4-FFF2-40B4-BE49-F238E27FC236}">
                <a16:creationId xmlns:a16="http://schemas.microsoft.com/office/drawing/2014/main" id="{242F0CC5-5779-42DA-8794-6726B62CC769}"/>
              </a:ext>
            </a:extLst>
          </p:cNvPr>
          <p:cNvSpPr>
            <a:spLocks noGrp="1"/>
          </p:cNvSpPr>
          <p:nvPr>
            <p:ph type="body" sz="quarter" idx="46" hasCustomPrompt="1"/>
          </p:nvPr>
        </p:nvSpPr>
        <p:spPr>
          <a:xfrm>
            <a:off x="788628" y="4089581"/>
            <a:ext cx="2741612" cy="248888"/>
          </a:xfrm>
        </p:spPr>
        <p:txBody>
          <a:bodyPr>
            <a:noAutofit/>
          </a:bodyPr>
          <a:lstStyle>
            <a:lvl1pPr marL="0" indent="0">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31" name="Text Placeholder 7">
            <a:extLst>
              <a:ext uri="{FF2B5EF4-FFF2-40B4-BE49-F238E27FC236}">
                <a16:creationId xmlns:a16="http://schemas.microsoft.com/office/drawing/2014/main" id="{A1687596-F4AA-47A2-B151-DE1D2D317A9F}"/>
              </a:ext>
            </a:extLst>
          </p:cNvPr>
          <p:cNvSpPr>
            <a:spLocks noGrp="1"/>
          </p:cNvSpPr>
          <p:nvPr>
            <p:ph type="body" sz="quarter" idx="47" hasCustomPrompt="1"/>
          </p:nvPr>
        </p:nvSpPr>
        <p:spPr>
          <a:xfrm>
            <a:off x="8730592" y="4089581"/>
            <a:ext cx="2741612" cy="248888"/>
          </a:xfrm>
        </p:spPr>
        <p:txBody>
          <a:bodyPr>
            <a:noAutofit/>
          </a:bodyPr>
          <a:lstStyle>
            <a:lvl1pPr marL="0" indent="0" algn="r">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33" name="Text Placeholder 7">
            <a:extLst>
              <a:ext uri="{FF2B5EF4-FFF2-40B4-BE49-F238E27FC236}">
                <a16:creationId xmlns:a16="http://schemas.microsoft.com/office/drawing/2014/main" id="{70B300A8-8F26-4803-B75B-4109631B8AD7}"/>
              </a:ext>
            </a:extLst>
          </p:cNvPr>
          <p:cNvSpPr>
            <a:spLocks noGrp="1"/>
          </p:cNvSpPr>
          <p:nvPr>
            <p:ph type="body" sz="quarter" idx="48" hasCustomPrompt="1"/>
          </p:nvPr>
        </p:nvSpPr>
        <p:spPr>
          <a:xfrm>
            <a:off x="3716416" y="6208556"/>
            <a:ext cx="2741612" cy="248888"/>
          </a:xfrm>
        </p:spPr>
        <p:txBody>
          <a:bodyPr>
            <a:noAutofit/>
          </a:bodyPr>
          <a:lstStyle>
            <a:lvl1pPr marL="0" indent="0" algn="ctr">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34" name="Text Placeholder 7">
            <a:extLst>
              <a:ext uri="{FF2B5EF4-FFF2-40B4-BE49-F238E27FC236}">
                <a16:creationId xmlns:a16="http://schemas.microsoft.com/office/drawing/2014/main" id="{652D52EF-59ED-4ADC-B2F9-DFFB875F5A5F}"/>
              </a:ext>
            </a:extLst>
          </p:cNvPr>
          <p:cNvSpPr>
            <a:spLocks noGrp="1"/>
          </p:cNvSpPr>
          <p:nvPr>
            <p:ph type="body" sz="quarter" idx="49" hasCustomPrompt="1"/>
          </p:nvPr>
        </p:nvSpPr>
        <p:spPr>
          <a:xfrm>
            <a:off x="3716416" y="1876140"/>
            <a:ext cx="2741612" cy="248888"/>
          </a:xfrm>
        </p:spPr>
        <p:txBody>
          <a:bodyPr>
            <a:noAutofit/>
          </a:bodyPr>
          <a:lstStyle>
            <a:lvl1pPr marL="0" indent="0" algn="ctr">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35" name="Picture Placeholder 13">
            <a:extLst>
              <a:ext uri="{FF2B5EF4-FFF2-40B4-BE49-F238E27FC236}">
                <a16:creationId xmlns:a16="http://schemas.microsoft.com/office/drawing/2014/main" id="{2126427F-C54E-4B7F-9641-938D9541923F}"/>
              </a:ext>
            </a:extLst>
          </p:cNvPr>
          <p:cNvSpPr>
            <a:spLocks noGrp="1"/>
          </p:cNvSpPr>
          <p:nvPr>
            <p:ph type="pic" sz="quarter" idx="50"/>
          </p:nvPr>
        </p:nvSpPr>
        <p:spPr>
          <a:xfrm>
            <a:off x="9013409" y="1981647"/>
            <a:ext cx="2331720" cy="539496"/>
          </a:xfrm>
          <a:solidFill>
            <a:schemeClr val="bg1"/>
          </a:solidFill>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478640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Steps Content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1BF711-AD1E-4C2A-92AA-123A8E0CCD99}"/>
              </a:ext>
            </a:extLst>
          </p:cNvPr>
          <p:cNvSpPr>
            <a:spLocks noGrp="1"/>
          </p:cNvSpPr>
          <p:nvPr>
            <p:ph type="title" hasCustomPrompt="1"/>
          </p:nvPr>
        </p:nvSpPr>
        <p:spPr>
          <a:xfrm>
            <a:off x="838200" y="1506660"/>
            <a:ext cx="6121400" cy="761540"/>
          </a:xfrm>
        </p:spPr>
        <p:txBody>
          <a:bodyPr lIns="0" tIns="0" rIns="0" bIns="0" anchor="b" anchorCtr="0">
            <a:normAutofit/>
          </a:bodyPr>
          <a:lstStyle>
            <a:lvl1pPr>
              <a:defRPr sz="3600" b="1"/>
            </a:lvl1pPr>
          </a:lstStyle>
          <a:p>
            <a:r>
              <a:rPr lang="en-US" noProof="0"/>
              <a:t>CLICK TO EDIT</a:t>
            </a:r>
          </a:p>
        </p:txBody>
      </p:sp>
      <p:sp>
        <p:nvSpPr>
          <p:cNvPr id="18" name="Rectangle 17">
            <a:extLst>
              <a:ext uri="{FF2B5EF4-FFF2-40B4-BE49-F238E27FC236}">
                <a16:creationId xmlns:a16="http://schemas.microsoft.com/office/drawing/2014/main" id="{9DC30695-97E1-4601-8C7B-961D69628644}"/>
              </a:ext>
            </a:extLst>
          </p:cNvPr>
          <p:cNvSpPr/>
          <p:nvPr userDrawn="1"/>
        </p:nvSpPr>
        <p:spPr>
          <a:xfrm>
            <a:off x="838200" y="3703320"/>
            <a:ext cx="3528000" cy="31546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1279896" y="3829204"/>
            <a:ext cx="2737417" cy="478453"/>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2" name="Text Placeholder 2">
            <a:extLst>
              <a:ext uri="{FF2B5EF4-FFF2-40B4-BE49-F238E27FC236}">
                <a16:creationId xmlns:a16="http://schemas.microsoft.com/office/drawing/2014/main" id="{CADBF3A0-15C9-427F-8FD2-15ED840D4E0D}"/>
              </a:ext>
            </a:extLst>
          </p:cNvPr>
          <p:cNvSpPr>
            <a:spLocks noGrp="1"/>
          </p:cNvSpPr>
          <p:nvPr>
            <p:ph type="body" idx="13"/>
          </p:nvPr>
        </p:nvSpPr>
        <p:spPr>
          <a:xfrm>
            <a:off x="1275701" y="4617038"/>
            <a:ext cx="2741612" cy="1463785"/>
          </a:xfrm>
        </p:spPr>
        <p:txBody>
          <a:bodyPr lIns="0" tIns="0" rIns="0" bIns="0" anchor="t" anchorCtr="0">
            <a:normAutofit/>
          </a:bodyPr>
          <a:lstStyle>
            <a:lvl1pPr marL="216000" indent="-216000">
              <a:spcBef>
                <a:spcPts val="600"/>
              </a:spcBef>
              <a:buClr>
                <a:schemeClr val="accent4">
                  <a:lumMod val="60000"/>
                  <a:lumOff val="40000"/>
                </a:schemeClr>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Text Placeholder 2">
            <a:extLst>
              <a:ext uri="{FF2B5EF4-FFF2-40B4-BE49-F238E27FC236}">
                <a16:creationId xmlns:a16="http://schemas.microsoft.com/office/drawing/2014/main" id="{C5E37954-2587-4B97-88B7-FA4C7604AC87}"/>
              </a:ext>
            </a:extLst>
          </p:cNvPr>
          <p:cNvSpPr>
            <a:spLocks noGrp="1"/>
          </p:cNvSpPr>
          <p:nvPr>
            <p:ph type="body" idx="37"/>
          </p:nvPr>
        </p:nvSpPr>
        <p:spPr>
          <a:xfrm>
            <a:off x="862259" y="2739982"/>
            <a:ext cx="3432374" cy="845403"/>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Rectangle 18">
            <a:extLst>
              <a:ext uri="{FF2B5EF4-FFF2-40B4-BE49-F238E27FC236}">
                <a16:creationId xmlns:a16="http://schemas.microsoft.com/office/drawing/2014/main" id="{E250C9FB-EE54-4D19-932C-4EF9C7CC93B4}"/>
              </a:ext>
            </a:extLst>
          </p:cNvPr>
          <p:cNvSpPr/>
          <p:nvPr userDrawn="1"/>
        </p:nvSpPr>
        <p:spPr>
          <a:xfrm>
            <a:off x="4368003" y="2944943"/>
            <a:ext cx="3510000" cy="3154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Text Placeholder 2">
            <a:extLst>
              <a:ext uri="{FF2B5EF4-FFF2-40B4-BE49-F238E27FC236}">
                <a16:creationId xmlns:a16="http://schemas.microsoft.com/office/drawing/2014/main" id="{0DA829CB-8433-4580-B34A-C48512DF4776}"/>
              </a:ext>
            </a:extLst>
          </p:cNvPr>
          <p:cNvSpPr>
            <a:spLocks noGrp="1"/>
          </p:cNvSpPr>
          <p:nvPr>
            <p:ph type="body" idx="38" hasCustomPrompt="1"/>
          </p:nvPr>
        </p:nvSpPr>
        <p:spPr>
          <a:xfrm>
            <a:off x="4813818" y="3070827"/>
            <a:ext cx="2718357" cy="478453"/>
          </a:xfrm>
        </p:spPr>
        <p:txBody>
          <a:bodyPr lIns="0" tIns="0" rIns="0" bIns="0" anchor="b">
            <a:normAutofit/>
          </a:bodyPr>
          <a:lstStyle>
            <a:lvl1pPr marL="0" indent="0" algn="l">
              <a:spcBef>
                <a:spcPts val="600"/>
              </a:spcBef>
              <a:buNone/>
              <a:defRPr sz="2000" b="1"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1" name="Text Placeholder 2">
            <a:extLst>
              <a:ext uri="{FF2B5EF4-FFF2-40B4-BE49-F238E27FC236}">
                <a16:creationId xmlns:a16="http://schemas.microsoft.com/office/drawing/2014/main" id="{2B17A0E8-5FE1-4EDB-9912-D15DE0F515CA}"/>
              </a:ext>
            </a:extLst>
          </p:cNvPr>
          <p:cNvSpPr>
            <a:spLocks noGrp="1"/>
          </p:cNvSpPr>
          <p:nvPr>
            <p:ph type="body" idx="39"/>
          </p:nvPr>
        </p:nvSpPr>
        <p:spPr>
          <a:xfrm>
            <a:off x="4809623" y="3858661"/>
            <a:ext cx="2718358" cy="2077777"/>
          </a:xfrm>
        </p:spPr>
        <p:txBody>
          <a:bodyPr lIns="0" tIns="0" rIns="0" bIns="0" anchor="t" anchorCtr="0">
            <a:normAutofit/>
          </a:bodyPr>
          <a:lstStyle>
            <a:lvl1pPr marL="216000" indent="-216000">
              <a:spcBef>
                <a:spcPts val="600"/>
              </a:spcBef>
              <a:buClr>
                <a:schemeClr val="accent4">
                  <a:lumMod val="60000"/>
                  <a:lumOff val="40000"/>
                </a:schemeClr>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3" name="Rectangle 22">
            <a:extLst>
              <a:ext uri="{FF2B5EF4-FFF2-40B4-BE49-F238E27FC236}">
                <a16:creationId xmlns:a16="http://schemas.microsoft.com/office/drawing/2014/main" id="{5F78EA48-44FB-466C-808A-654F878A2BE5}"/>
              </a:ext>
            </a:extLst>
          </p:cNvPr>
          <p:cNvSpPr/>
          <p:nvPr userDrawn="1"/>
        </p:nvSpPr>
        <p:spPr>
          <a:xfrm>
            <a:off x="7859550" y="914400"/>
            <a:ext cx="3492000" cy="4197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Text Placeholder 2">
            <a:extLst>
              <a:ext uri="{FF2B5EF4-FFF2-40B4-BE49-F238E27FC236}">
                <a16:creationId xmlns:a16="http://schemas.microsoft.com/office/drawing/2014/main" id="{858E05EE-476C-464F-97E9-AB4404E1031E}"/>
              </a:ext>
            </a:extLst>
          </p:cNvPr>
          <p:cNvSpPr>
            <a:spLocks noGrp="1"/>
          </p:cNvSpPr>
          <p:nvPr>
            <p:ph type="body" idx="40" hasCustomPrompt="1"/>
          </p:nvPr>
        </p:nvSpPr>
        <p:spPr>
          <a:xfrm>
            <a:off x="8301247" y="1040284"/>
            <a:ext cx="2728138" cy="478453"/>
          </a:xfrm>
        </p:spPr>
        <p:txBody>
          <a:bodyPr lIns="0" tIns="0" rIns="0" bIns="0" anchor="b">
            <a:normAutofit/>
          </a:bodyPr>
          <a:lstStyle>
            <a:lvl1pPr marL="0" indent="0" algn="l">
              <a:spcBef>
                <a:spcPts val="600"/>
              </a:spcBef>
              <a:buNone/>
              <a:defRPr sz="2000" b="1" i="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5" name="Text Placeholder 2">
            <a:extLst>
              <a:ext uri="{FF2B5EF4-FFF2-40B4-BE49-F238E27FC236}">
                <a16:creationId xmlns:a16="http://schemas.microsoft.com/office/drawing/2014/main" id="{3A2B7032-E785-4A36-9ADB-097498F9D09B}"/>
              </a:ext>
            </a:extLst>
          </p:cNvPr>
          <p:cNvSpPr>
            <a:spLocks noGrp="1"/>
          </p:cNvSpPr>
          <p:nvPr>
            <p:ph type="body" idx="41"/>
          </p:nvPr>
        </p:nvSpPr>
        <p:spPr>
          <a:xfrm>
            <a:off x="8292856" y="1828117"/>
            <a:ext cx="2731930" cy="3112371"/>
          </a:xfrm>
        </p:spPr>
        <p:txBody>
          <a:bodyPr lIns="0" tIns="0" rIns="0" bIns="0" anchor="t" anchorCtr="0">
            <a:normAutofit/>
          </a:bodyPr>
          <a:lstStyle>
            <a:lvl1pPr marL="216000" indent="-216000">
              <a:spcBef>
                <a:spcPts val="600"/>
              </a:spcBef>
              <a:buClr>
                <a:schemeClr val="accent1"/>
              </a:buClr>
              <a:buFont typeface="Wingdings" panose="05000000000000000000" pitchFamily="2" charset="2"/>
              <a:buChar char="§"/>
              <a:defRPr sz="14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C978BB3C-0EC9-4911-AF98-3B17C4CE8FA3}"/>
              </a:ext>
            </a:extLst>
          </p:cNvPr>
          <p:cNvSpPr>
            <a:spLocks noGrp="1"/>
          </p:cNvSpPr>
          <p:nvPr>
            <p:ph type="body" idx="42" hasCustomPrompt="1"/>
          </p:nvPr>
        </p:nvSpPr>
        <p:spPr>
          <a:xfrm>
            <a:off x="1279896" y="4348591"/>
            <a:ext cx="2741611" cy="246279"/>
          </a:xfrm>
        </p:spPr>
        <p:txBody>
          <a:bodyPr lIns="0" tIns="0" rIns="0" bIns="0" anchor="b">
            <a:normAutofit/>
          </a:bodyPr>
          <a:lstStyle>
            <a:lvl1pPr marL="0" indent="0" algn="l">
              <a:spcBef>
                <a:spcPts val="600"/>
              </a:spcBef>
              <a:buNone/>
              <a:defRPr sz="1400" b="1"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8" name="Text Placeholder 2">
            <a:extLst>
              <a:ext uri="{FF2B5EF4-FFF2-40B4-BE49-F238E27FC236}">
                <a16:creationId xmlns:a16="http://schemas.microsoft.com/office/drawing/2014/main" id="{FF3182A3-A2A8-4CAF-9CB8-8D2AFF31639B}"/>
              </a:ext>
            </a:extLst>
          </p:cNvPr>
          <p:cNvSpPr>
            <a:spLocks noGrp="1"/>
          </p:cNvSpPr>
          <p:nvPr>
            <p:ph type="body" idx="43" hasCustomPrompt="1"/>
          </p:nvPr>
        </p:nvSpPr>
        <p:spPr>
          <a:xfrm>
            <a:off x="4813818" y="3590214"/>
            <a:ext cx="2718357" cy="246279"/>
          </a:xfrm>
        </p:spPr>
        <p:txBody>
          <a:bodyPr lIns="0" tIns="0" rIns="0" bIns="0" anchor="b">
            <a:normAutofit/>
          </a:bodyPr>
          <a:lstStyle>
            <a:lvl1pPr marL="0" indent="0" algn="l">
              <a:spcBef>
                <a:spcPts val="600"/>
              </a:spcBef>
              <a:buNone/>
              <a:defRPr sz="1400" b="1" i="1">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31" name="Text Placeholder 2">
            <a:extLst>
              <a:ext uri="{FF2B5EF4-FFF2-40B4-BE49-F238E27FC236}">
                <a16:creationId xmlns:a16="http://schemas.microsoft.com/office/drawing/2014/main" id="{EAE2A6B1-5D4C-4E87-A1F9-92B4CC63D18E}"/>
              </a:ext>
            </a:extLst>
          </p:cNvPr>
          <p:cNvSpPr>
            <a:spLocks noGrp="1"/>
          </p:cNvSpPr>
          <p:nvPr>
            <p:ph type="body" idx="44" hasCustomPrompt="1"/>
          </p:nvPr>
        </p:nvSpPr>
        <p:spPr>
          <a:xfrm>
            <a:off x="8301247" y="1559671"/>
            <a:ext cx="2728138" cy="246279"/>
          </a:xfrm>
        </p:spPr>
        <p:txBody>
          <a:bodyPr lIns="0" tIns="0" rIns="0" bIns="0" anchor="b">
            <a:normAutofit/>
          </a:bodyPr>
          <a:lstStyle>
            <a:lvl1pPr marL="0" indent="0" algn="l">
              <a:spcBef>
                <a:spcPts val="600"/>
              </a:spcBef>
              <a:buNone/>
              <a:defRPr sz="1400" b="1" i="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7" name="Rectangle 30" descr="Rectangle shape">
            <a:extLst>
              <a:ext uri="{FF2B5EF4-FFF2-40B4-BE49-F238E27FC236}">
                <a16:creationId xmlns:a16="http://schemas.microsoft.com/office/drawing/2014/main" id="{3FD4F881-8EF1-46B0-A01F-F145F6EA85C6}"/>
              </a:ext>
            </a:extLst>
          </p:cNvPr>
          <p:cNvSpPr/>
          <p:nvPr userDrawn="1"/>
        </p:nvSpPr>
        <p:spPr>
          <a:xfrm>
            <a:off x="0" y="2395688"/>
            <a:ext cx="5518372"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671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7" name="Прямоугольник 2">
            <a:extLst>
              <a:ext uri="{FF2B5EF4-FFF2-40B4-BE49-F238E27FC236}">
                <a16:creationId xmlns:a16="http://schemas.microsoft.com/office/drawing/2014/main" id="{E8D30891-044A-4B6F-9E44-2C5CD52CAE5A}"/>
              </a:ext>
            </a:extLst>
          </p:cNvPr>
          <p:cNvSpPr/>
          <p:nvPr userDrawn="1"/>
        </p:nvSpPr>
        <p:spPr>
          <a:xfrm>
            <a:off x="4117848" y="0"/>
            <a:ext cx="8074152"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6" descr="Rectangle shape">
            <a:extLst>
              <a:ext uri="{FF2B5EF4-FFF2-40B4-BE49-F238E27FC236}">
                <a16:creationId xmlns:a16="http://schemas.microsoft.com/office/drawing/2014/main" id="{34F9E77E-D12E-44C4-BDFA-352E61E1D14C}"/>
              </a:ext>
            </a:extLst>
          </p:cNvPr>
          <p:cNvSpPr/>
          <p:nvPr userDrawn="1"/>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6" descr="Rectangle shape">
            <a:extLst>
              <a:ext uri="{FF2B5EF4-FFF2-40B4-BE49-F238E27FC236}">
                <a16:creationId xmlns:a16="http://schemas.microsoft.com/office/drawing/2014/main" id="{4C5077D8-7618-454B-9F54-DDC6AF1C8BE9}"/>
              </a:ext>
            </a:extLst>
          </p:cNvPr>
          <p:cNvSpPr/>
          <p:nvPr userDrawn="1"/>
        </p:nvSpPr>
        <p:spPr>
          <a:xfrm>
            <a:off x="839789" y="4953080"/>
            <a:ext cx="426211"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235649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1740127"/>
            <a:ext cx="7800832" cy="481465"/>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617258"/>
            <a:ext cx="7800832" cy="594132"/>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867819" y="2345281"/>
            <a:ext cx="4399506" cy="467382"/>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Picture Placeholder 13">
            <a:extLst>
              <a:ext uri="{FF2B5EF4-FFF2-40B4-BE49-F238E27FC236}">
                <a16:creationId xmlns:a16="http://schemas.microsoft.com/office/drawing/2014/main" id="{6CFA9DC2-8816-4504-9E78-0D6A51A4ABBE}"/>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2">
            <a:extLst>
              <a:ext uri="{FF2B5EF4-FFF2-40B4-BE49-F238E27FC236}">
                <a16:creationId xmlns:a16="http://schemas.microsoft.com/office/drawing/2014/main" id="{F0C6A052-44FB-4766-A715-5F60A7AEF0AD}"/>
              </a:ext>
            </a:extLst>
          </p:cNvPr>
          <p:cNvSpPr>
            <a:spLocks noGrp="1"/>
          </p:cNvSpPr>
          <p:nvPr>
            <p:ph type="body" idx="30"/>
          </p:nvPr>
        </p:nvSpPr>
        <p:spPr>
          <a:xfrm>
            <a:off x="6245711" y="2345281"/>
            <a:ext cx="5078469" cy="467382"/>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3" name="Content Placeholder 12">
            <a:extLst>
              <a:ext uri="{FF2B5EF4-FFF2-40B4-BE49-F238E27FC236}">
                <a16:creationId xmlns:a16="http://schemas.microsoft.com/office/drawing/2014/main" id="{68C1D2FC-82D4-4984-A285-D297EC46F0D8}"/>
              </a:ext>
            </a:extLst>
          </p:cNvPr>
          <p:cNvSpPr>
            <a:spLocks noGrp="1"/>
          </p:cNvSpPr>
          <p:nvPr>
            <p:ph sz="quarter" idx="31"/>
          </p:nvPr>
        </p:nvSpPr>
        <p:spPr>
          <a:xfrm>
            <a:off x="862013" y="2998120"/>
            <a:ext cx="4818062" cy="2687637"/>
          </a:xfrm>
        </p:spPr>
        <p:txBody>
          <a:bodyPr>
            <a:normAutofit/>
          </a:bodyPr>
          <a:lstStyle>
            <a:lvl1pPr marL="0" indent="0">
              <a:buNone/>
              <a:defRPr sz="1400">
                <a:solidFill>
                  <a:schemeClr val="tx1"/>
                </a:solidFill>
              </a:defRPr>
            </a:lvl1pPr>
            <a:lvl2pPr marL="457200" indent="0">
              <a:buNone/>
              <a:defRPr sz="1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p:txBody>
      </p:sp>
      <p:sp>
        <p:nvSpPr>
          <p:cNvPr id="22" name="Content Placeholder 12">
            <a:extLst>
              <a:ext uri="{FF2B5EF4-FFF2-40B4-BE49-F238E27FC236}">
                <a16:creationId xmlns:a16="http://schemas.microsoft.com/office/drawing/2014/main" id="{C7746309-5494-4FAF-8640-D18D81C82FC1}"/>
              </a:ext>
            </a:extLst>
          </p:cNvPr>
          <p:cNvSpPr>
            <a:spLocks noGrp="1"/>
          </p:cNvSpPr>
          <p:nvPr>
            <p:ph sz="quarter" idx="32"/>
          </p:nvPr>
        </p:nvSpPr>
        <p:spPr>
          <a:xfrm>
            <a:off x="6230001" y="2998120"/>
            <a:ext cx="5122211" cy="2687637"/>
          </a:xfrm>
        </p:spPr>
        <p:txBody>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p:txBody>
      </p:sp>
      <p:sp>
        <p:nvSpPr>
          <p:cNvPr id="14" name="Rectangle 17" descr="Rectangle shape">
            <a:extLst>
              <a:ext uri="{FF2B5EF4-FFF2-40B4-BE49-F238E27FC236}">
                <a16:creationId xmlns:a16="http://schemas.microsoft.com/office/drawing/2014/main" id="{42F2CA37-EDD0-4C79-960F-D8E91A8352FB}"/>
              </a:ext>
            </a:extLst>
          </p:cNvPr>
          <p:cNvSpPr/>
          <p:nvPr userDrawn="1"/>
        </p:nvSpPr>
        <p:spPr>
          <a:xfrm>
            <a:off x="0" y="1347938"/>
            <a:ext cx="32537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65732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74398"/>
            <a:ext cx="5679831" cy="619448"/>
          </a:xfrm>
        </p:spPr>
        <p:txBody>
          <a:bodyPr lIns="0" tIns="0" rIns="0" bIns="0" anchor="b"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2" name="Text Placeholder 2">
            <a:extLst>
              <a:ext uri="{FF2B5EF4-FFF2-40B4-BE49-F238E27FC236}">
                <a16:creationId xmlns:a16="http://schemas.microsoft.com/office/drawing/2014/main" id="{FBE302E7-5C2F-4624-AD0C-D1495C751BBE}"/>
              </a:ext>
            </a:extLst>
          </p:cNvPr>
          <p:cNvSpPr>
            <a:spLocks noGrp="1"/>
          </p:cNvSpPr>
          <p:nvPr>
            <p:ph type="body" idx="1" hasCustomPrompt="1"/>
          </p:nvPr>
        </p:nvSpPr>
        <p:spPr>
          <a:xfrm>
            <a:off x="836614"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7" name="Text Placeholder 11">
            <a:extLst>
              <a:ext uri="{FF2B5EF4-FFF2-40B4-BE49-F238E27FC236}">
                <a16:creationId xmlns:a16="http://schemas.microsoft.com/office/drawing/2014/main" id="{90E84C90-8C85-4EBD-A0A8-BE41617041D4}"/>
              </a:ext>
            </a:extLst>
          </p:cNvPr>
          <p:cNvSpPr>
            <a:spLocks noGrp="1"/>
          </p:cNvSpPr>
          <p:nvPr>
            <p:ph type="body" sz="quarter" idx="13"/>
          </p:nvPr>
        </p:nvSpPr>
        <p:spPr>
          <a:xfrm>
            <a:off x="836614"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Edit Master text styles</a:t>
            </a:r>
          </a:p>
        </p:txBody>
      </p:sp>
      <p:sp>
        <p:nvSpPr>
          <p:cNvPr id="28" name="Text Placeholder 7">
            <a:extLst>
              <a:ext uri="{FF2B5EF4-FFF2-40B4-BE49-F238E27FC236}">
                <a16:creationId xmlns:a16="http://schemas.microsoft.com/office/drawing/2014/main" id="{60C2D7C7-DBCB-4597-8620-C8C9C5A76ABD}"/>
              </a:ext>
            </a:extLst>
          </p:cNvPr>
          <p:cNvSpPr>
            <a:spLocks noGrp="1"/>
          </p:cNvSpPr>
          <p:nvPr>
            <p:ph type="body" sz="quarter" idx="25" hasCustomPrompt="1"/>
          </p:nvPr>
        </p:nvSpPr>
        <p:spPr>
          <a:xfrm>
            <a:off x="836614"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29" name="Text Placeholder 2">
            <a:extLst>
              <a:ext uri="{FF2B5EF4-FFF2-40B4-BE49-F238E27FC236}">
                <a16:creationId xmlns:a16="http://schemas.microsoft.com/office/drawing/2014/main" id="{99124C08-3E86-444D-B5D0-F3F9BB16C988}"/>
              </a:ext>
            </a:extLst>
          </p:cNvPr>
          <p:cNvSpPr>
            <a:spLocks noGrp="1"/>
          </p:cNvSpPr>
          <p:nvPr>
            <p:ph type="body" idx="32" hasCustomPrompt="1"/>
          </p:nvPr>
        </p:nvSpPr>
        <p:spPr>
          <a:xfrm>
            <a:off x="836614"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0" name="Rectangle 29">
            <a:extLst>
              <a:ext uri="{FF2B5EF4-FFF2-40B4-BE49-F238E27FC236}">
                <a16:creationId xmlns:a16="http://schemas.microsoft.com/office/drawing/2014/main" id="{BB56B47F-3E0D-42C1-966E-767F85C6CF80}"/>
              </a:ext>
            </a:extLst>
          </p:cNvPr>
          <p:cNvSpPr/>
          <p:nvPr userDrawn="1"/>
        </p:nvSpPr>
        <p:spPr>
          <a:xfrm>
            <a:off x="0" y="4039354"/>
            <a:ext cx="12192000" cy="54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2" name="Text Placeholder 2">
            <a:extLst>
              <a:ext uri="{FF2B5EF4-FFF2-40B4-BE49-F238E27FC236}">
                <a16:creationId xmlns:a16="http://schemas.microsoft.com/office/drawing/2014/main" id="{0CE94E73-2035-4848-A777-57D121957C57}"/>
              </a:ext>
            </a:extLst>
          </p:cNvPr>
          <p:cNvSpPr>
            <a:spLocks noGrp="1"/>
          </p:cNvSpPr>
          <p:nvPr>
            <p:ph type="body" idx="33" hasCustomPrompt="1"/>
          </p:nvPr>
        </p:nvSpPr>
        <p:spPr>
          <a:xfrm>
            <a:off x="9588108"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6" name="Text Placeholder 11">
            <a:extLst>
              <a:ext uri="{FF2B5EF4-FFF2-40B4-BE49-F238E27FC236}">
                <a16:creationId xmlns:a16="http://schemas.microsoft.com/office/drawing/2014/main" id="{4D2653B7-297D-4579-B765-779B78649A6D}"/>
              </a:ext>
            </a:extLst>
          </p:cNvPr>
          <p:cNvSpPr>
            <a:spLocks noGrp="1"/>
          </p:cNvSpPr>
          <p:nvPr>
            <p:ph type="body" sz="quarter" idx="34"/>
          </p:nvPr>
        </p:nvSpPr>
        <p:spPr>
          <a:xfrm>
            <a:off x="9588108"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Edit Master text styles</a:t>
            </a:r>
          </a:p>
        </p:txBody>
      </p:sp>
      <p:sp>
        <p:nvSpPr>
          <p:cNvPr id="37" name="Text Placeholder 7">
            <a:extLst>
              <a:ext uri="{FF2B5EF4-FFF2-40B4-BE49-F238E27FC236}">
                <a16:creationId xmlns:a16="http://schemas.microsoft.com/office/drawing/2014/main" id="{F0FDA4BB-A1AC-401D-BF49-12BA8C00A75E}"/>
              </a:ext>
            </a:extLst>
          </p:cNvPr>
          <p:cNvSpPr>
            <a:spLocks noGrp="1"/>
          </p:cNvSpPr>
          <p:nvPr>
            <p:ph type="body" sz="quarter" idx="35" hasCustomPrompt="1"/>
          </p:nvPr>
        </p:nvSpPr>
        <p:spPr>
          <a:xfrm>
            <a:off x="9588108"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38" name="Text Placeholder 2">
            <a:extLst>
              <a:ext uri="{FF2B5EF4-FFF2-40B4-BE49-F238E27FC236}">
                <a16:creationId xmlns:a16="http://schemas.microsoft.com/office/drawing/2014/main" id="{201C09CA-AD2D-489D-8280-D5D5CA6F8E05}"/>
              </a:ext>
            </a:extLst>
          </p:cNvPr>
          <p:cNvSpPr>
            <a:spLocks noGrp="1"/>
          </p:cNvSpPr>
          <p:nvPr>
            <p:ph type="body" idx="36" hasCustomPrompt="1"/>
          </p:nvPr>
        </p:nvSpPr>
        <p:spPr>
          <a:xfrm>
            <a:off x="9588108"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9" name="Text Placeholder 2">
            <a:extLst>
              <a:ext uri="{FF2B5EF4-FFF2-40B4-BE49-F238E27FC236}">
                <a16:creationId xmlns:a16="http://schemas.microsoft.com/office/drawing/2014/main" id="{31C95C8F-A3B1-4034-8C7E-60D92AD5A5AF}"/>
              </a:ext>
            </a:extLst>
          </p:cNvPr>
          <p:cNvSpPr>
            <a:spLocks noGrp="1"/>
          </p:cNvSpPr>
          <p:nvPr>
            <p:ph type="body" idx="37" hasCustomPrompt="1"/>
          </p:nvPr>
        </p:nvSpPr>
        <p:spPr>
          <a:xfrm>
            <a:off x="3024487"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0" name="Text Placeholder 11">
            <a:extLst>
              <a:ext uri="{FF2B5EF4-FFF2-40B4-BE49-F238E27FC236}">
                <a16:creationId xmlns:a16="http://schemas.microsoft.com/office/drawing/2014/main" id="{2D64408A-F4D2-4911-A50C-294A6E129634}"/>
              </a:ext>
            </a:extLst>
          </p:cNvPr>
          <p:cNvSpPr>
            <a:spLocks noGrp="1"/>
          </p:cNvSpPr>
          <p:nvPr>
            <p:ph type="body" sz="quarter" idx="38"/>
          </p:nvPr>
        </p:nvSpPr>
        <p:spPr>
          <a:xfrm>
            <a:off x="3024487"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Edit Master text styles</a:t>
            </a:r>
          </a:p>
        </p:txBody>
      </p:sp>
      <p:sp>
        <p:nvSpPr>
          <p:cNvPr id="41" name="Text Placeholder 7">
            <a:extLst>
              <a:ext uri="{FF2B5EF4-FFF2-40B4-BE49-F238E27FC236}">
                <a16:creationId xmlns:a16="http://schemas.microsoft.com/office/drawing/2014/main" id="{714426FB-8D1F-48A3-87B1-6E4475626168}"/>
              </a:ext>
            </a:extLst>
          </p:cNvPr>
          <p:cNvSpPr>
            <a:spLocks noGrp="1"/>
          </p:cNvSpPr>
          <p:nvPr>
            <p:ph type="body" sz="quarter" idx="39" hasCustomPrompt="1"/>
          </p:nvPr>
        </p:nvSpPr>
        <p:spPr>
          <a:xfrm>
            <a:off x="3024487"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42" name="Text Placeholder 2">
            <a:extLst>
              <a:ext uri="{FF2B5EF4-FFF2-40B4-BE49-F238E27FC236}">
                <a16:creationId xmlns:a16="http://schemas.microsoft.com/office/drawing/2014/main" id="{113A947D-3189-4C34-A151-25B6735B5765}"/>
              </a:ext>
            </a:extLst>
          </p:cNvPr>
          <p:cNvSpPr>
            <a:spLocks noGrp="1"/>
          </p:cNvSpPr>
          <p:nvPr>
            <p:ph type="body" idx="40" hasCustomPrompt="1"/>
          </p:nvPr>
        </p:nvSpPr>
        <p:spPr>
          <a:xfrm>
            <a:off x="3024487"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3" name="Text Placeholder 2">
            <a:extLst>
              <a:ext uri="{FF2B5EF4-FFF2-40B4-BE49-F238E27FC236}">
                <a16:creationId xmlns:a16="http://schemas.microsoft.com/office/drawing/2014/main" id="{8DFAD3D9-CF77-4D07-8D3C-6946F80F500E}"/>
              </a:ext>
            </a:extLst>
          </p:cNvPr>
          <p:cNvSpPr>
            <a:spLocks noGrp="1"/>
          </p:cNvSpPr>
          <p:nvPr>
            <p:ph type="body" idx="41" hasCustomPrompt="1"/>
          </p:nvPr>
        </p:nvSpPr>
        <p:spPr>
          <a:xfrm>
            <a:off x="5212360" y="4307172"/>
            <a:ext cx="1803644"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4" name="Text Placeholder 11">
            <a:extLst>
              <a:ext uri="{FF2B5EF4-FFF2-40B4-BE49-F238E27FC236}">
                <a16:creationId xmlns:a16="http://schemas.microsoft.com/office/drawing/2014/main" id="{3A1A4549-1CA1-4925-A715-C3356C3B5389}"/>
              </a:ext>
            </a:extLst>
          </p:cNvPr>
          <p:cNvSpPr>
            <a:spLocks noGrp="1"/>
          </p:cNvSpPr>
          <p:nvPr>
            <p:ph type="body" sz="quarter" idx="42"/>
          </p:nvPr>
        </p:nvSpPr>
        <p:spPr>
          <a:xfrm>
            <a:off x="5212360" y="4692262"/>
            <a:ext cx="1803644"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Edit Master text styles</a:t>
            </a:r>
          </a:p>
        </p:txBody>
      </p:sp>
      <p:sp>
        <p:nvSpPr>
          <p:cNvPr id="45" name="Text Placeholder 7">
            <a:extLst>
              <a:ext uri="{FF2B5EF4-FFF2-40B4-BE49-F238E27FC236}">
                <a16:creationId xmlns:a16="http://schemas.microsoft.com/office/drawing/2014/main" id="{612C4698-25FA-4C20-A9E3-847CD97AEC77}"/>
              </a:ext>
            </a:extLst>
          </p:cNvPr>
          <p:cNvSpPr>
            <a:spLocks noGrp="1"/>
          </p:cNvSpPr>
          <p:nvPr>
            <p:ph type="body" sz="quarter" idx="43" hasCustomPrompt="1"/>
          </p:nvPr>
        </p:nvSpPr>
        <p:spPr>
          <a:xfrm>
            <a:off x="5212360"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46" name="Text Placeholder 2">
            <a:extLst>
              <a:ext uri="{FF2B5EF4-FFF2-40B4-BE49-F238E27FC236}">
                <a16:creationId xmlns:a16="http://schemas.microsoft.com/office/drawing/2014/main" id="{24762162-855D-415D-AF6A-C44F05CE7883}"/>
              </a:ext>
            </a:extLst>
          </p:cNvPr>
          <p:cNvSpPr>
            <a:spLocks noGrp="1"/>
          </p:cNvSpPr>
          <p:nvPr>
            <p:ph type="body" idx="44" hasCustomPrompt="1"/>
          </p:nvPr>
        </p:nvSpPr>
        <p:spPr>
          <a:xfrm>
            <a:off x="5212360"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7" name="Text Placeholder 2">
            <a:extLst>
              <a:ext uri="{FF2B5EF4-FFF2-40B4-BE49-F238E27FC236}">
                <a16:creationId xmlns:a16="http://schemas.microsoft.com/office/drawing/2014/main" id="{589D11E9-B94E-4CFA-B405-7F22D3AF9794}"/>
              </a:ext>
            </a:extLst>
          </p:cNvPr>
          <p:cNvSpPr>
            <a:spLocks noGrp="1"/>
          </p:cNvSpPr>
          <p:nvPr>
            <p:ph type="body" idx="45" hasCustomPrompt="1"/>
          </p:nvPr>
        </p:nvSpPr>
        <p:spPr>
          <a:xfrm>
            <a:off x="7400234"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a16="http://schemas.microsoft.com/office/drawing/2014/main" id="{95BF5016-E7B0-47AC-BFE0-E776F860AF36}"/>
              </a:ext>
            </a:extLst>
          </p:cNvPr>
          <p:cNvSpPr>
            <a:spLocks noGrp="1"/>
          </p:cNvSpPr>
          <p:nvPr>
            <p:ph type="body" sz="quarter" idx="46"/>
          </p:nvPr>
        </p:nvSpPr>
        <p:spPr>
          <a:xfrm>
            <a:off x="7400234"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Edit Master text styles</a:t>
            </a:r>
          </a:p>
        </p:txBody>
      </p:sp>
      <p:sp>
        <p:nvSpPr>
          <p:cNvPr id="49" name="Text Placeholder 7">
            <a:extLst>
              <a:ext uri="{FF2B5EF4-FFF2-40B4-BE49-F238E27FC236}">
                <a16:creationId xmlns:a16="http://schemas.microsoft.com/office/drawing/2014/main" id="{3228A294-7EF5-49C2-B215-AF1AC293EB34}"/>
              </a:ext>
            </a:extLst>
          </p:cNvPr>
          <p:cNvSpPr>
            <a:spLocks noGrp="1"/>
          </p:cNvSpPr>
          <p:nvPr>
            <p:ph type="body" sz="quarter" idx="47" hasCustomPrompt="1"/>
          </p:nvPr>
        </p:nvSpPr>
        <p:spPr>
          <a:xfrm>
            <a:off x="7400234"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50" name="Text Placeholder 2">
            <a:extLst>
              <a:ext uri="{FF2B5EF4-FFF2-40B4-BE49-F238E27FC236}">
                <a16:creationId xmlns:a16="http://schemas.microsoft.com/office/drawing/2014/main" id="{BFF32ED7-F60E-49AC-91A1-3034E8EB0B34}"/>
              </a:ext>
            </a:extLst>
          </p:cNvPr>
          <p:cNvSpPr>
            <a:spLocks noGrp="1"/>
          </p:cNvSpPr>
          <p:nvPr>
            <p:ph type="body" idx="48" hasCustomPrompt="1"/>
          </p:nvPr>
        </p:nvSpPr>
        <p:spPr>
          <a:xfrm>
            <a:off x="7400234"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 name="Rectangle 1">
            <a:extLst>
              <a:ext uri="{FF2B5EF4-FFF2-40B4-BE49-F238E27FC236}">
                <a16:creationId xmlns:a16="http://schemas.microsoft.com/office/drawing/2014/main" id="{5129BCBD-EC3D-4652-99F1-83BD8B568FF6}"/>
              </a:ext>
            </a:extLst>
          </p:cNvPr>
          <p:cNvSpPr/>
          <p:nvPr userDrawn="1"/>
        </p:nvSpPr>
        <p:spPr>
          <a:xfrm>
            <a:off x="897298"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1" name="Rectangle 50">
            <a:extLst>
              <a:ext uri="{FF2B5EF4-FFF2-40B4-BE49-F238E27FC236}">
                <a16:creationId xmlns:a16="http://schemas.microsoft.com/office/drawing/2014/main" id="{A2ADE57E-F0D9-4D76-B243-DAC787E66091}"/>
              </a:ext>
            </a:extLst>
          </p:cNvPr>
          <p:cNvSpPr/>
          <p:nvPr userDrawn="1"/>
        </p:nvSpPr>
        <p:spPr>
          <a:xfrm>
            <a:off x="9636748"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2" name="Rectangle 51">
            <a:extLst>
              <a:ext uri="{FF2B5EF4-FFF2-40B4-BE49-F238E27FC236}">
                <a16:creationId xmlns:a16="http://schemas.microsoft.com/office/drawing/2014/main" id="{3D8F9527-D6F7-47B7-93E6-729FA654E51A}"/>
              </a:ext>
            </a:extLst>
          </p:cNvPr>
          <p:cNvSpPr/>
          <p:nvPr userDrawn="1"/>
        </p:nvSpPr>
        <p:spPr>
          <a:xfrm>
            <a:off x="3082161"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3" name="Rectangle 52">
            <a:extLst>
              <a:ext uri="{FF2B5EF4-FFF2-40B4-BE49-F238E27FC236}">
                <a16:creationId xmlns:a16="http://schemas.microsoft.com/office/drawing/2014/main" id="{33242D9B-895E-4D79-8BC2-6A934BD109F6}"/>
              </a:ext>
            </a:extLst>
          </p:cNvPr>
          <p:cNvSpPr/>
          <p:nvPr userDrawn="1"/>
        </p:nvSpPr>
        <p:spPr>
          <a:xfrm>
            <a:off x="5267024"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4" name="Rectangle 53">
            <a:extLst>
              <a:ext uri="{FF2B5EF4-FFF2-40B4-BE49-F238E27FC236}">
                <a16:creationId xmlns:a16="http://schemas.microsoft.com/office/drawing/2014/main" id="{B9B79B76-7626-4584-AE9A-4CDF7F0F6430}"/>
              </a:ext>
            </a:extLst>
          </p:cNvPr>
          <p:cNvSpPr/>
          <p:nvPr userDrawn="1"/>
        </p:nvSpPr>
        <p:spPr>
          <a:xfrm>
            <a:off x="7451887"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5" name="Text Placeholder 2">
            <a:extLst>
              <a:ext uri="{FF2B5EF4-FFF2-40B4-BE49-F238E27FC236}">
                <a16:creationId xmlns:a16="http://schemas.microsoft.com/office/drawing/2014/main" id="{F59B93CA-5AD1-43A8-AF37-7DA25D3B400E}"/>
              </a:ext>
            </a:extLst>
          </p:cNvPr>
          <p:cNvSpPr>
            <a:spLocks noGrp="1"/>
          </p:cNvSpPr>
          <p:nvPr>
            <p:ph type="body" idx="49"/>
          </p:nvPr>
        </p:nvSpPr>
        <p:spPr>
          <a:xfrm>
            <a:off x="5212360" y="1865304"/>
            <a:ext cx="6103964" cy="815993"/>
          </a:xfrm>
        </p:spPr>
        <p:txBody>
          <a:bodyPr lIns="3600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35" name="Rectangle 27" descr="Rectangle shape">
            <a:extLst>
              <a:ext uri="{FF2B5EF4-FFF2-40B4-BE49-F238E27FC236}">
                <a16:creationId xmlns:a16="http://schemas.microsoft.com/office/drawing/2014/main" id="{DE069B8B-CA4A-46A5-901F-F2C7F60C0C24}"/>
              </a:ext>
            </a:extLst>
          </p:cNvPr>
          <p:cNvSpPr/>
          <p:nvPr userDrawn="1"/>
        </p:nvSpPr>
        <p:spPr>
          <a:xfrm>
            <a:off x="-1" y="1525500"/>
            <a:ext cx="722887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59227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689555"/>
            <a:ext cx="4405067" cy="1737210"/>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904701"/>
            <a:ext cx="442201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7" name="Table Placeholder 6">
            <a:extLst>
              <a:ext uri="{FF2B5EF4-FFF2-40B4-BE49-F238E27FC236}">
                <a16:creationId xmlns:a16="http://schemas.microsoft.com/office/drawing/2014/main" id="{71531890-A142-4CE0-8BD5-856FACD08EA9}"/>
              </a:ext>
            </a:extLst>
          </p:cNvPr>
          <p:cNvSpPr>
            <a:spLocks noGrp="1"/>
          </p:cNvSpPr>
          <p:nvPr>
            <p:ph type="tbl" sz="quarter" idx="17"/>
          </p:nvPr>
        </p:nvSpPr>
        <p:spPr>
          <a:xfrm>
            <a:off x="5656217" y="404813"/>
            <a:ext cx="5673771" cy="5653087"/>
          </a:xfrm>
        </p:spPr>
        <p:txBody>
          <a:bodyPr anchor="ctr" anchorCtr="0">
            <a:normAutofit/>
          </a:bodyPr>
          <a:lstStyle>
            <a:lvl1pPr marL="0" indent="0" algn="ctr">
              <a:buNone/>
              <a:defRPr sz="1800">
                <a:solidFill>
                  <a:schemeClr val="tx1"/>
                </a:solidFill>
              </a:defRPr>
            </a:lvl1pPr>
          </a:lstStyle>
          <a:p>
            <a:r>
              <a:rPr lang="en-US" noProof="0"/>
              <a:t>Click icon to add table</a:t>
            </a:r>
            <a:endParaRPr lang="en-US" noProof="0" dirty="0"/>
          </a:p>
        </p:txBody>
      </p:sp>
      <p:sp>
        <p:nvSpPr>
          <p:cNvPr id="10" name="Rectangle 8" descr="Rectangle shape">
            <a:extLst>
              <a:ext uri="{FF2B5EF4-FFF2-40B4-BE49-F238E27FC236}">
                <a16:creationId xmlns:a16="http://schemas.microsoft.com/office/drawing/2014/main" id="{B429AA89-05C8-451C-B390-2E809555BA84}"/>
              </a:ext>
            </a:extLst>
          </p:cNvPr>
          <p:cNvSpPr/>
          <p:nvPr userDrawn="1"/>
        </p:nvSpPr>
        <p:spPr>
          <a:xfrm>
            <a:off x="0" y="3341010"/>
            <a:ext cx="372317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1788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BCE1DF-09FE-457A-9D5E-E7A8E0F5E7AA}"/>
              </a:ext>
            </a:extLst>
          </p:cNvPr>
          <p:cNvSpPr/>
          <p:nvPr userDrawn="1"/>
        </p:nvSpPr>
        <p:spPr>
          <a:xfrm>
            <a:off x="3956795" y="3011796"/>
            <a:ext cx="22860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0508111-4A36-4CF7-86F5-0AD3FDEEDDDF}"/>
              </a:ext>
            </a:extLst>
          </p:cNvPr>
          <p:cNvSpPr/>
          <p:nvPr userDrawn="1"/>
        </p:nvSpPr>
        <p:spPr>
          <a:xfrm>
            <a:off x="9066213" y="3027646"/>
            <a:ext cx="22860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C4E182D-C697-44DF-A090-F131D0302405}"/>
              </a:ext>
            </a:extLst>
          </p:cNvPr>
          <p:cNvSpPr/>
          <p:nvPr userDrawn="1"/>
        </p:nvSpPr>
        <p:spPr>
          <a:xfrm>
            <a:off x="6511504" y="3027646"/>
            <a:ext cx="22860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4812501"/>
            <a:ext cx="2939721" cy="668619"/>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3027646"/>
            <a:ext cx="296257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8" name="Picture Placeholder 7">
            <a:extLst>
              <a:ext uri="{FF2B5EF4-FFF2-40B4-BE49-F238E27FC236}">
                <a16:creationId xmlns:a16="http://schemas.microsoft.com/office/drawing/2014/main" id="{563FB6CB-7DC7-42AB-937B-FACFE1A28AEF}"/>
              </a:ext>
            </a:extLst>
          </p:cNvPr>
          <p:cNvSpPr>
            <a:spLocks noGrp="1"/>
          </p:cNvSpPr>
          <p:nvPr>
            <p:ph type="pic" sz="quarter" idx="17"/>
          </p:nvPr>
        </p:nvSpPr>
        <p:spPr>
          <a:xfrm>
            <a:off x="9066213" y="774398"/>
            <a:ext cx="2286000" cy="2286000"/>
          </a:xfrm>
        </p:spPr>
        <p:txBody>
          <a:bodyPr anchor="ctr" anchorCtr="0">
            <a:norm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CE5AE5F8-F053-47AB-BCB2-70F2BF5C44E8}"/>
              </a:ext>
            </a:extLst>
          </p:cNvPr>
          <p:cNvSpPr>
            <a:spLocks noGrp="1"/>
          </p:cNvSpPr>
          <p:nvPr>
            <p:ph type="pic" sz="quarter" idx="18"/>
          </p:nvPr>
        </p:nvSpPr>
        <p:spPr>
          <a:xfrm>
            <a:off x="3956795" y="774398"/>
            <a:ext cx="2286000" cy="2286000"/>
          </a:xfrm>
        </p:spPr>
        <p:txBody>
          <a:bodyPr anchor="ctr" anchorCtr="0">
            <a:norm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14" name="Picture Placeholder 7">
            <a:extLst>
              <a:ext uri="{FF2B5EF4-FFF2-40B4-BE49-F238E27FC236}">
                <a16:creationId xmlns:a16="http://schemas.microsoft.com/office/drawing/2014/main" id="{D86E9819-052E-4932-AD4D-2E6844D40427}"/>
              </a:ext>
            </a:extLst>
          </p:cNvPr>
          <p:cNvSpPr>
            <a:spLocks noGrp="1"/>
          </p:cNvSpPr>
          <p:nvPr>
            <p:ph type="pic" sz="quarter" idx="19"/>
          </p:nvPr>
        </p:nvSpPr>
        <p:spPr>
          <a:xfrm>
            <a:off x="6511504" y="774398"/>
            <a:ext cx="2286000" cy="2286000"/>
          </a:xfrm>
        </p:spPr>
        <p:txBody>
          <a:bodyPr anchor="ctr" anchorCtr="0">
            <a:norm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18" name="Text Placeholder 17">
            <a:extLst>
              <a:ext uri="{FF2B5EF4-FFF2-40B4-BE49-F238E27FC236}">
                <a16:creationId xmlns:a16="http://schemas.microsoft.com/office/drawing/2014/main" id="{1E9CD767-2C5C-4922-8EC2-4DFCB6ECFCB6}"/>
              </a:ext>
            </a:extLst>
          </p:cNvPr>
          <p:cNvSpPr>
            <a:spLocks noGrp="1"/>
          </p:cNvSpPr>
          <p:nvPr>
            <p:ph type="body" sz="quarter" idx="20" hasCustomPrompt="1"/>
          </p:nvPr>
        </p:nvSpPr>
        <p:spPr>
          <a:xfrm>
            <a:off x="4086537" y="3429000"/>
            <a:ext cx="2026516" cy="588620"/>
          </a:xfrm>
        </p:spPr>
        <p:txBody>
          <a:bodyPr>
            <a:noAutofit/>
          </a:bodyPr>
          <a:lstStyle>
            <a:lvl1pPr marL="0" indent="0" algn="ctr">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a:t>
            </a:r>
            <a:br>
              <a:rPr lang="en-US" noProof="0"/>
            </a:br>
            <a:r>
              <a:rPr lang="en-US" noProof="0"/>
              <a:t>Name</a:t>
            </a:r>
          </a:p>
        </p:txBody>
      </p:sp>
      <p:sp>
        <p:nvSpPr>
          <p:cNvPr id="19" name="Text Placeholder 17">
            <a:extLst>
              <a:ext uri="{FF2B5EF4-FFF2-40B4-BE49-F238E27FC236}">
                <a16:creationId xmlns:a16="http://schemas.microsoft.com/office/drawing/2014/main" id="{31851AA2-C176-47A9-A949-3837A394CD94}"/>
              </a:ext>
            </a:extLst>
          </p:cNvPr>
          <p:cNvSpPr>
            <a:spLocks noGrp="1"/>
          </p:cNvSpPr>
          <p:nvPr>
            <p:ph type="body" sz="quarter" idx="21" hasCustomPrompt="1"/>
          </p:nvPr>
        </p:nvSpPr>
        <p:spPr>
          <a:xfrm>
            <a:off x="4087139" y="4051032"/>
            <a:ext cx="2025312" cy="244923"/>
          </a:xfrm>
        </p:spPr>
        <p:txBody>
          <a:bodyPr>
            <a:noAutofit/>
          </a:bodyPr>
          <a:lstStyle>
            <a:lvl1pPr marL="0" indent="0" algn="ctr">
              <a:spcBef>
                <a:spcPts val="600"/>
              </a:spcBef>
              <a:buNone/>
              <a:defRPr sz="1400" b="0" i="1">
                <a:solidFill>
                  <a:schemeClr val="tx1"/>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20" name="Text Placeholder 17">
            <a:extLst>
              <a:ext uri="{FF2B5EF4-FFF2-40B4-BE49-F238E27FC236}">
                <a16:creationId xmlns:a16="http://schemas.microsoft.com/office/drawing/2014/main" id="{879156B3-E019-4A41-8242-F0D70D502559}"/>
              </a:ext>
            </a:extLst>
          </p:cNvPr>
          <p:cNvSpPr>
            <a:spLocks noGrp="1"/>
          </p:cNvSpPr>
          <p:nvPr>
            <p:ph type="body" sz="quarter" idx="22"/>
          </p:nvPr>
        </p:nvSpPr>
        <p:spPr>
          <a:xfrm>
            <a:off x="4087139" y="4347988"/>
            <a:ext cx="2025312" cy="841304"/>
          </a:xfrm>
        </p:spPr>
        <p:txBody>
          <a:bodyPr>
            <a:noAutofit/>
          </a:bodyPr>
          <a:lstStyle>
            <a:lvl1pPr marL="0" indent="0" algn="ctr">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Edit Master text styles</a:t>
            </a:r>
          </a:p>
        </p:txBody>
      </p:sp>
      <p:sp>
        <p:nvSpPr>
          <p:cNvPr id="24" name="Text Placeholder 17">
            <a:extLst>
              <a:ext uri="{FF2B5EF4-FFF2-40B4-BE49-F238E27FC236}">
                <a16:creationId xmlns:a16="http://schemas.microsoft.com/office/drawing/2014/main" id="{CB3B3928-67D4-498A-9DED-4FF10BE1A407}"/>
              </a:ext>
            </a:extLst>
          </p:cNvPr>
          <p:cNvSpPr>
            <a:spLocks noGrp="1"/>
          </p:cNvSpPr>
          <p:nvPr>
            <p:ph type="body" sz="quarter" idx="23" hasCustomPrompt="1"/>
          </p:nvPr>
        </p:nvSpPr>
        <p:spPr>
          <a:xfrm>
            <a:off x="6641246" y="3429000"/>
            <a:ext cx="2026516" cy="588620"/>
          </a:xfrm>
        </p:spPr>
        <p:txBody>
          <a:bodyPr>
            <a:noAutofit/>
          </a:bodyPr>
          <a:lstStyle>
            <a:lvl1pPr marL="0" indent="0" algn="ctr">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a:t>
            </a:r>
            <a:br>
              <a:rPr lang="en-US" noProof="0"/>
            </a:br>
            <a:r>
              <a:rPr lang="en-US" noProof="0"/>
              <a:t>Name</a:t>
            </a:r>
          </a:p>
        </p:txBody>
      </p:sp>
      <p:sp>
        <p:nvSpPr>
          <p:cNvPr id="25" name="Text Placeholder 17">
            <a:extLst>
              <a:ext uri="{FF2B5EF4-FFF2-40B4-BE49-F238E27FC236}">
                <a16:creationId xmlns:a16="http://schemas.microsoft.com/office/drawing/2014/main" id="{8464C0AB-BE10-429A-A453-247A538F5D3F}"/>
              </a:ext>
            </a:extLst>
          </p:cNvPr>
          <p:cNvSpPr>
            <a:spLocks noGrp="1"/>
          </p:cNvSpPr>
          <p:nvPr>
            <p:ph type="body" sz="quarter" idx="24" hasCustomPrompt="1"/>
          </p:nvPr>
        </p:nvSpPr>
        <p:spPr>
          <a:xfrm>
            <a:off x="6641848" y="4051032"/>
            <a:ext cx="2025312" cy="244923"/>
          </a:xfrm>
        </p:spPr>
        <p:txBody>
          <a:bodyPr>
            <a:noAutofit/>
          </a:bodyPr>
          <a:lstStyle>
            <a:lvl1pPr marL="0" indent="0" algn="ctr">
              <a:spcBef>
                <a:spcPts val="600"/>
              </a:spcBef>
              <a:buNone/>
              <a:defRPr sz="1400" b="0" i="1">
                <a:solidFill>
                  <a:schemeClr val="tx1"/>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26" name="Text Placeholder 17">
            <a:extLst>
              <a:ext uri="{FF2B5EF4-FFF2-40B4-BE49-F238E27FC236}">
                <a16:creationId xmlns:a16="http://schemas.microsoft.com/office/drawing/2014/main" id="{177BAD76-5C75-4FA2-B792-300193BDC997}"/>
              </a:ext>
            </a:extLst>
          </p:cNvPr>
          <p:cNvSpPr>
            <a:spLocks noGrp="1"/>
          </p:cNvSpPr>
          <p:nvPr>
            <p:ph type="body" sz="quarter" idx="25"/>
          </p:nvPr>
        </p:nvSpPr>
        <p:spPr>
          <a:xfrm>
            <a:off x="6641848" y="4347988"/>
            <a:ext cx="2025312" cy="841304"/>
          </a:xfrm>
        </p:spPr>
        <p:txBody>
          <a:bodyPr>
            <a:noAutofit/>
          </a:bodyPr>
          <a:lstStyle>
            <a:lvl1pPr marL="0" indent="0" algn="ctr">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Edit Master text styles</a:t>
            </a:r>
          </a:p>
        </p:txBody>
      </p:sp>
      <p:sp>
        <p:nvSpPr>
          <p:cNvPr id="27" name="Text Placeholder 17">
            <a:extLst>
              <a:ext uri="{FF2B5EF4-FFF2-40B4-BE49-F238E27FC236}">
                <a16:creationId xmlns:a16="http://schemas.microsoft.com/office/drawing/2014/main" id="{ACFBCF6D-5E27-4808-BA1C-6F72DDAAC697}"/>
              </a:ext>
            </a:extLst>
          </p:cNvPr>
          <p:cNvSpPr>
            <a:spLocks noGrp="1"/>
          </p:cNvSpPr>
          <p:nvPr>
            <p:ph type="body" sz="quarter" idx="26" hasCustomPrompt="1"/>
          </p:nvPr>
        </p:nvSpPr>
        <p:spPr>
          <a:xfrm>
            <a:off x="9195955" y="3429000"/>
            <a:ext cx="2026516" cy="588620"/>
          </a:xfrm>
        </p:spPr>
        <p:txBody>
          <a:bodyPr>
            <a:noAutofit/>
          </a:bodyPr>
          <a:lstStyle>
            <a:lvl1pPr marL="0" indent="0" algn="ctr">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a:t>
            </a:r>
            <a:br>
              <a:rPr lang="en-US" noProof="0"/>
            </a:br>
            <a:r>
              <a:rPr lang="en-US" noProof="0"/>
              <a:t>Name</a:t>
            </a:r>
          </a:p>
        </p:txBody>
      </p:sp>
      <p:sp>
        <p:nvSpPr>
          <p:cNvPr id="28" name="Text Placeholder 17">
            <a:extLst>
              <a:ext uri="{FF2B5EF4-FFF2-40B4-BE49-F238E27FC236}">
                <a16:creationId xmlns:a16="http://schemas.microsoft.com/office/drawing/2014/main" id="{8755E469-9B43-406E-BB68-F691A4DF441E}"/>
              </a:ext>
            </a:extLst>
          </p:cNvPr>
          <p:cNvSpPr>
            <a:spLocks noGrp="1"/>
          </p:cNvSpPr>
          <p:nvPr>
            <p:ph type="body" sz="quarter" idx="27" hasCustomPrompt="1"/>
          </p:nvPr>
        </p:nvSpPr>
        <p:spPr>
          <a:xfrm>
            <a:off x="9196557" y="4051032"/>
            <a:ext cx="2025312" cy="244923"/>
          </a:xfrm>
        </p:spPr>
        <p:txBody>
          <a:bodyPr>
            <a:noAutofit/>
          </a:bodyPr>
          <a:lstStyle>
            <a:lvl1pPr marL="0" indent="0" algn="ctr">
              <a:spcBef>
                <a:spcPts val="600"/>
              </a:spcBef>
              <a:buNone/>
              <a:defRPr sz="1400" b="0" i="1">
                <a:solidFill>
                  <a:schemeClr val="tx1"/>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29" name="Text Placeholder 17">
            <a:extLst>
              <a:ext uri="{FF2B5EF4-FFF2-40B4-BE49-F238E27FC236}">
                <a16:creationId xmlns:a16="http://schemas.microsoft.com/office/drawing/2014/main" id="{AE2A9BB2-4A2A-49A1-8337-C26A0EC27E25}"/>
              </a:ext>
            </a:extLst>
          </p:cNvPr>
          <p:cNvSpPr>
            <a:spLocks noGrp="1"/>
          </p:cNvSpPr>
          <p:nvPr>
            <p:ph type="body" sz="quarter" idx="28"/>
          </p:nvPr>
        </p:nvSpPr>
        <p:spPr>
          <a:xfrm>
            <a:off x="9196557" y="4347988"/>
            <a:ext cx="2025312" cy="841304"/>
          </a:xfrm>
        </p:spPr>
        <p:txBody>
          <a:bodyPr>
            <a:noAutofit/>
          </a:bodyPr>
          <a:lstStyle>
            <a:lvl1pPr marL="0" indent="0" algn="ctr">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Edit Master text styles</a:t>
            </a:r>
          </a:p>
        </p:txBody>
      </p:sp>
      <p:sp>
        <p:nvSpPr>
          <p:cNvPr id="30" name="Rectangle 13" descr="Rectangle shape">
            <a:extLst>
              <a:ext uri="{FF2B5EF4-FFF2-40B4-BE49-F238E27FC236}">
                <a16:creationId xmlns:a16="http://schemas.microsoft.com/office/drawing/2014/main" id="{4FBD15D4-B1D1-4D03-9259-CE4D7AA955DF}"/>
              </a:ext>
            </a:extLst>
          </p:cNvPr>
          <p:cNvSpPr/>
          <p:nvPr userDrawn="1"/>
        </p:nvSpPr>
        <p:spPr>
          <a:xfrm>
            <a:off x="0" y="4461207"/>
            <a:ext cx="2092411"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89572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97157"/>
            <a:ext cx="5679831" cy="619448"/>
          </a:xfrm>
        </p:spPr>
        <p:txBody>
          <a:bodyPr lIns="0" tIns="0" rIns="0" bIns="0" anchor="b"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55" name="Text Placeholder 2">
            <a:extLst>
              <a:ext uri="{FF2B5EF4-FFF2-40B4-BE49-F238E27FC236}">
                <a16:creationId xmlns:a16="http://schemas.microsoft.com/office/drawing/2014/main" id="{F59B93CA-5AD1-43A8-AF37-7DA25D3B400E}"/>
              </a:ext>
            </a:extLst>
          </p:cNvPr>
          <p:cNvSpPr>
            <a:spLocks noGrp="1"/>
          </p:cNvSpPr>
          <p:nvPr>
            <p:ph type="body" idx="49"/>
          </p:nvPr>
        </p:nvSpPr>
        <p:spPr>
          <a:xfrm>
            <a:off x="5212360" y="1865304"/>
            <a:ext cx="6103964" cy="815993"/>
          </a:xfrm>
        </p:spPr>
        <p:txBody>
          <a:bodyPr lIns="3600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Picture Placeholder 7">
            <a:extLst>
              <a:ext uri="{FF2B5EF4-FFF2-40B4-BE49-F238E27FC236}">
                <a16:creationId xmlns:a16="http://schemas.microsoft.com/office/drawing/2014/main" id="{F07EA497-80B1-41E2-8E50-4193B3DBB456}"/>
              </a:ext>
            </a:extLst>
          </p:cNvPr>
          <p:cNvSpPr>
            <a:spLocks noGrp="1"/>
          </p:cNvSpPr>
          <p:nvPr>
            <p:ph type="pic" sz="quarter" idx="50"/>
          </p:nvPr>
        </p:nvSpPr>
        <p:spPr>
          <a:xfrm>
            <a:off x="838200" y="3126698"/>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6" name="Rectangle 55">
            <a:extLst>
              <a:ext uri="{FF2B5EF4-FFF2-40B4-BE49-F238E27FC236}">
                <a16:creationId xmlns:a16="http://schemas.microsoft.com/office/drawing/2014/main" id="{FEA39902-3138-4686-85B5-3FE813B7BD36}"/>
              </a:ext>
            </a:extLst>
          </p:cNvPr>
          <p:cNvSpPr/>
          <p:nvPr userDrawn="1"/>
        </p:nvSpPr>
        <p:spPr>
          <a:xfrm>
            <a:off x="1798320" y="3126698"/>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9" name="Text Placeholder 17">
            <a:extLst>
              <a:ext uri="{FF2B5EF4-FFF2-40B4-BE49-F238E27FC236}">
                <a16:creationId xmlns:a16="http://schemas.microsoft.com/office/drawing/2014/main" id="{7D767E78-191D-404C-98CB-C65C651DC67E}"/>
              </a:ext>
            </a:extLst>
          </p:cNvPr>
          <p:cNvSpPr>
            <a:spLocks noGrp="1"/>
          </p:cNvSpPr>
          <p:nvPr>
            <p:ph type="body" sz="quarter" idx="20" hasCustomPrompt="1"/>
          </p:nvPr>
        </p:nvSpPr>
        <p:spPr>
          <a:xfrm>
            <a:off x="1921253" y="3329723"/>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 Name</a:t>
            </a:r>
          </a:p>
        </p:txBody>
      </p:sp>
      <p:sp>
        <p:nvSpPr>
          <p:cNvPr id="60" name="Text Placeholder 17">
            <a:extLst>
              <a:ext uri="{FF2B5EF4-FFF2-40B4-BE49-F238E27FC236}">
                <a16:creationId xmlns:a16="http://schemas.microsoft.com/office/drawing/2014/main" id="{6474358B-E609-4F26-8A11-64E0DC41ADF4}"/>
              </a:ext>
            </a:extLst>
          </p:cNvPr>
          <p:cNvSpPr>
            <a:spLocks noGrp="1"/>
          </p:cNvSpPr>
          <p:nvPr>
            <p:ph type="body" sz="quarter" idx="21" hasCustomPrompt="1"/>
          </p:nvPr>
        </p:nvSpPr>
        <p:spPr>
          <a:xfrm>
            <a:off x="1922832" y="3658532"/>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1" name="Picture Placeholder 7">
            <a:extLst>
              <a:ext uri="{FF2B5EF4-FFF2-40B4-BE49-F238E27FC236}">
                <a16:creationId xmlns:a16="http://schemas.microsoft.com/office/drawing/2014/main" id="{75335C46-548C-42F2-89FC-909F3B24282E}"/>
              </a:ext>
            </a:extLst>
          </p:cNvPr>
          <p:cNvSpPr>
            <a:spLocks noGrp="1"/>
          </p:cNvSpPr>
          <p:nvPr>
            <p:ph type="pic" sz="quarter" idx="51"/>
          </p:nvPr>
        </p:nvSpPr>
        <p:spPr>
          <a:xfrm>
            <a:off x="7977409" y="3126698"/>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62" name="Rectangle 61">
            <a:extLst>
              <a:ext uri="{FF2B5EF4-FFF2-40B4-BE49-F238E27FC236}">
                <a16:creationId xmlns:a16="http://schemas.microsoft.com/office/drawing/2014/main" id="{166A588B-BA73-49FD-9E1E-1F1C51FD3850}"/>
              </a:ext>
            </a:extLst>
          </p:cNvPr>
          <p:cNvSpPr/>
          <p:nvPr userDrawn="1"/>
        </p:nvSpPr>
        <p:spPr>
          <a:xfrm>
            <a:off x="8937529" y="3126698"/>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3" name="Text Placeholder 17">
            <a:extLst>
              <a:ext uri="{FF2B5EF4-FFF2-40B4-BE49-F238E27FC236}">
                <a16:creationId xmlns:a16="http://schemas.microsoft.com/office/drawing/2014/main" id="{15790237-9A5F-4A9F-A5BB-E4FF0712C5E8}"/>
              </a:ext>
            </a:extLst>
          </p:cNvPr>
          <p:cNvSpPr>
            <a:spLocks noGrp="1"/>
          </p:cNvSpPr>
          <p:nvPr>
            <p:ph type="body" sz="quarter" idx="52" hasCustomPrompt="1"/>
          </p:nvPr>
        </p:nvSpPr>
        <p:spPr>
          <a:xfrm>
            <a:off x="9060462" y="3329723"/>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3 Name</a:t>
            </a:r>
          </a:p>
        </p:txBody>
      </p:sp>
      <p:sp>
        <p:nvSpPr>
          <p:cNvPr id="64" name="Text Placeholder 17">
            <a:extLst>
              <a:ext uri="{FF2B5EF4-FFF2-40B4-BE49-F238E27FC236}">
                <a16:creationId xmlns:a16="http://schemas.microsoft.com/office/drawing/2014/main" id="{A0554067-4F62-4CE7-AF48-55BBD708AC97}"/>
              </a:ext>
            </a:extLst>
          </p:cNvPr>
          <p:cNvSpPr>
            <a:spLocks noGrp="1"/>
          </p:cNvSpPr>
          <p:nvPr>
            <p:ph type="body" sz="quarter" idx="53" hasCustomPrompt="1"/>
          </p:nvPr>
        </p:nvSpPr>
        <p:spPr>
          <a:xfrm>
            <a:off x="9062041" y="3658532"/>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5" name="Picture Placeholder 7">
            <a:extLst>
              <a:ext uri="{FF2B5EF4-FFF2-40B4-BE49-F238E27FC236}">
                <a16:creationId xmlns:a16="http://schemas.microsoft.com/office/drawing/2014/main" id="{AA1B0DE9-602F-4ECB-AF1E-00D45491BC91}"/>
              </a:ext>
            </a:extLst>
          </p:cNvPr>
          <p:cNvSpPr>
            <a:spLocks noGrp="1"/>
          </p:cNvSpPr>
          <p:nvPr>
            <p:ph type="pic" sz="quarter" idx="54"/>
          </p:nvPr>
        </p:nvSpPr>
        <p:spPr>
          <a:xfrm>
            <a:off x="4403916" y="3126698"/>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66" name="Rectangle 65">
            <a:extLst>
              <a:ext uri="{FF2B5EF4-FFF2-40B4-BE49-F238E27FC236}">
                <a16:creationId xmlns:a16="http://schemas.microsoft.com/office/drawing/2014/main" id="{343DD23D-9D79-4667-BB9E-A3A54505AEDA}"/>
              </a:ext>
            </a:extLst>
          </p:cNvPr>
          <p:cNvSpPr/>
          <p:nvPr userDrawn="1"/>
        </p:nvSpPr>
        <p:spPr>
          <a:xfrm>
            <a:off x="5364036" y="3126698"/>
            <a:ext cx="2399617"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7" name="Text Placeholder 17">
            <a:extLst>
              <a:ext uri="{FF2B5EF4-FFF2-40B4-BE49-F238E27FC236}">
                <a16:creationId xmlns:a16="http://schemas.microsoft.com/office/drawing/2014/main" id="{FFDAE67E-CF93-4600-BFAE-AF6B317A9EB9}"/>
              </a:ext>
            </a:extLst>
          </p:cNvPr>
          <p:cNvSpPr>
            <a:spLocks noGrp="1"/>
          </p:cNvSpPr>
          <p:nvPr>
            <p:ph type="body" sz="quarter" idx="55" hasCustomPrompt="1"/>
          </p:nvPr>
        </p:nvSpPr>
        <p:spPr>
          <a:xfrm>
            <a:off x="5486969" y="3329723"/>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2 Name</a:t>
            </a:r>
          </a:p>
        </p:txBody>
      </p:sp>
      <p:sp>
        <p:nvSpPr>
          <p:cNvPr id="68" name="Text Placeholder 17">
            <a:extLst>
              <a:ext uri="{FF2B5EF4-FFF2-40B4-BE49-F238E27FC236}">
                <a16:creationId xmlns:a16="http://schemas.microsoft.com/office/drawing/2014/main" id="{0F0E3D9A-B0CE-4BF9-A274-1FB704C416ED}"/>
              </a:ext>
            </a:extLst>
          </p:cNvPr>
          <p:cNvSpPr>
            <a:spLocks noGrp="1"/>
          </p:cNvSpPr>
          <p:nvPr>
            <p:ph type="body" sz="quarter" idx="56" hasCustomPrompt="1"/>
          </p:nvPr>
        </p:nvSpPr>
        <p:spPr>
          <a:xfrm>
            <a:off x="5488548" y="3658532"/>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9" name="Picture Placeholder 7">
            <a:extLst>
              <a:ext uri="{FF2B5EF4-FFF2-40B4-BE49-F238E27FC236}">
                <a16:creationId xmlns:a16="http://schemas.microsoft.com/office/drawing/2014/main" id="{36B2F594-9AB1-4C33-86BE-4732609D6B0A}"/>
              </a:ext>
            </a:extLst>
          </p:cNvPr>
          <p:cNvSpPr>
            <a:spLocks noGrp="1"/>
          </p:cNvSpPr>
          <p:nvPr>
            <p:ph type="pic" sz="quarter" idx="57"/>
          </p:nvPr>
        </p:nvSpPr>
        <p:spPr>
          <a:xfrm>
            <a:off x="1278466" y="4316113"/>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70" name="Rectangle 69">
            <a:extLst>
              <a:ext uri="{FF2B5EF4-FFF2-40B4-BE49-F238E27FC236}">
                <a16:creationId xmlns:a16="http://schemas.microsoft.com/office/drawing/2014/main" id="{17FB6684-D013-48BC-9926-29E0BCA889B1}"/>
              </a:ext>
            </a:extLst>
          </p:cNvPr>
          <p:cNvSpPr/>
          <p:nvPr userDrawn="1"/>
        </p:nvSpPr>
        <p:spPr>
          <a:xfrm>
            <a:off x="2238586" y="4316113"/>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1" name="Text Placeholder 17">
            <a:extLst>
              <a:ext uri="{FF2B5EF4-FFF2-40B4-BE49-F238E27FC236}">
                <a16:creationId xmlns:a16="http://schemas.microsoft.com/office/drawing/2014/main" id="{EECC50BE-82E8-4ECC-B642-5C11A927A706}"/>
              </a:ext>
            </a:extLst>
          </p:cNvPr>
          <p:cNvSpPr>
            <a:spLocks noGrp="1"/>
          </p:cNvSpPr>
          <p:nvPr>
            <p:ph type="body" sz="quarter" idx="58" hasCustomPrompt="1"/>
          </p:nvPr>
        </p:nvSpPr>
        <p:spPr>
          <a:xfrm>
            <a:off x="2361519" y="4519138"/>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4 Name</a:t>
            </a:r>
          </a:p>
        </p:txBody>
      </p:sp>
      <p:sp>
        <p:nvSpPr>
          <p:cNvPr id="72" name="Text Placeholder 17">
            <a:extLst>
              <a:ext uri="{FF2B5EF4-FFF2-40B4-BE49-F238E27FC236}">
                <a16:creationId xmlns:a16="http://schemas.microsoft.com/office/drawing/2014/main" id="{4D96D406-D0F6-4E2D-BAE8-7B011D620FED}"/>
              </a:ext>
            </a:extLst>
          </p:cNvPr>
          <p:cNvSpPr>
            <a:spLocks noGrp="1"/>
          </p:cNvSpPr>
          <p:nvPr>
            <p:ph type="body" sz="quarter" idx="59" hasCustomPrompt="1"/>
          </p:nvPr>
        </p:nvSpPr>
        <p:spPr>
          <a:xfrm>
            <a:off x="2363098" y="4847947"/>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73" name="Picture Placeholder 7">
            <a:extLst>
              <a:ext uri="{FF2B5EF4-FFF2-40B4-BE49-F238E27FC236}">
                <a16:creationId xmlns:a16="http://schemas.microsoft.com/office/drawing/2014/main" id="{5668E7D0-A78F-45EC-BEC4-CAB0E6F96F3D}"/>
              </a:ext>
            </a:extLst>
          </p:cNvPr>
          <p:cNvSpPr>
            <a:spLocks noGrp="1"/>
          </p:cNvSpPr>
          <p:nvPr>
            <p:ph type="pic" sz="quarter" idx="60"/>
          </p:nvPr>
        </p:nvSpPr>
        <p:spPr>
          <a:xfrm>
            <a:off x="8417675" y="4316113"/>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74" name="Rectangle 73">
            <a:extLst>
              <a:ext uri="{FF2B5EF4-FFF2-40B4-BE49-F238E27FC236}">
                <a16:creationId xmlns:a16="http://schemas.microsoft.com/office/drawing/2014/main" id="{E02DAEE6-8B1C-4222-949F-830F7C3A4E16}"/>
              </a:ext>
            </a:extLst>
          </p:cNvPr>
          <p:cNvSpPr/>
          <p:nvPr userDrawn="1"/>
        </p:nvSpPr>
        <p:spPr>
          <a:xfrm>
            <a:off x="9377795" y="4316113"/>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5" name="Text Placeholder 17">
            <a:extLst>
              <a:ext uri="{FF2B5EF4-FFF2-40B4-BE49-F238E27FC236}">
                <a16:creationId xmlns:a16="http://schemas.microsoft.com/office/drawing/2014/main" id="{3CE9A073-35B5-4F1C-85E3-4BB12A5F4358}"/>
              </a:ext>
            </a:extLst>
          </p:cNvPr>
          <p:cNvSpPr>
            <a:spLocks noGrp="1"/>
          </p:cNvSpPr>
          <p:nvPr>
            <p:ph type="body" sz="quarter" idx="61" hasCustomPrompt="1"/>
          </p:nvPr>
        </p:nvSpPr>
        <p:spPr>
          <a:xfrm>
            <a:off x="9500728" y="4519138"/>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6 Name</a:t>
            </a:r>
          </a:p>
        </p:txBody>
      </p:sp>
      <p:sp>
        <p:nvSpPr>
          <p:cNvPr id="76" name="Text Placeholder 17">
            <a:extLst>
              <a:ext uri="{FF2B5EF4-FFF2-40B4-BE49-F238E27FC236}">
                <a16:creationId xmlns:a16="http://schemas.microsoft.com/office/drawing/2014/main" id="{F7309B33-C344-4C68-8156-822D38F43FED}"/>
              </a:ext>
            </a:extLst>
          </p:cNvPr>
          <p:cNvSpPr>
            <a:spLocks noGrp="1"/>
          </p:cNvSpPr>
          <p:nvPr>
            <p:ph type="body" sz="quarter" idx="62" hasCustomPrompt="1"/>
          </p:nvPr>
        </p:nvSpPr>
        <p:spPr>
          <a:xfrm>
            <a:off x="9502307" y="4847947"/>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77" name="Picture Placeholder 7">
            <a:extLst>
              <a:ext uri="{FF2B5EF4-FFF2-40B4-BE49-F238E27FC236}">
                <a16:creationId xmlns:a16="http://schemas.microsoft.com/office/drawing/2014/main" id="{D6B0782E-8C48-4FC4-B086-A5606E01F5DB}"/>
              </a:ext>
            </a:extLst>
          </p:cNvPr>
          <p:cNvSpPr>
            <a:spLocks noGrp="1"/>
          </p:cNvSpPr>
          <p:nvPr>
            <p:ph type="pic" sz="quarter" idx="63"/>
          </p:nvPr>
        </p:nvSpPr>
        <p:spPr>
          <a:xfrm>
            <a:off x="4844182" y="4316113"/>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78" name="Rectangle 77">
            <a:extLst>
              <a:ext uri="{FF2B5EF4-FFF2-40B4-BE49-F238E27FC236}">
                <a16:creationId xmlns:a16="http://schemas.microsoft.com/office/drawing/2014/main" id="{F8A195F5-3125-484A-954D-EB0E743F6947}"/>
              </a:ext>
            </a:extLst>
          </p:cNvPr>
          <p:cNvSpPr/>
          <p:nvPr userDrawn="1"/>
        </p:nvSpPr>
        <p:spPr>
          <a:xfrm>
            <a:off x="5804302" y="4316113"/>
            <a:ext cx="2399617"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9" name="Text Placeholder 17">
            <a:extLst>
              <a:ext uri="{FF2B5EF4-FFF2-40B4-BE49-F238E27FC236}">
                <a16:creationId xmlns:a16="http://schemas.microsoft.com/office/drawing/2014/main" id="{428D2D4B-ED0B-40E0-9ECD-C95A19039902}"/>
              </a:ext>
            </a:extLst>
          </p:cNvPr>
          <p:cNvSpPr>
            <a:spLocks noGrp="1"/>
          </p:cNvSpPr>
          <p:nvPr>
            <p:ph type="body" sz="quarter" idx="64" hasCustomPrompt="1"/>
          </p:nvPr>
        </p:nvSpPr>
        <p:spPr>
          <a:xfrm>
            <a:off x="5927235" y="4519138"/>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5 Name</a:t>
            </a:r>
          </a:p>
        </p:txBody>
      </p:sp>
      <p:sp>
        <p:nvSpPr>
          <p:cNvPr id="80" name="Text Placeholder 17">
            <a:extLst>
              <a:ext uri="{FF2B5EF4-FFF2-40B4-BE49-F238E27FC236}">
                <a16:creationId xmlns:a16="http://schemas.microsoft.com/office/drawing/2014/main" id="{35125C72-EAD5-4723-BBD0-6B22FA07855D}"/>
              </a:ext>
            </a:extLst>
          </p:cNvPr>
          <p:cNvSpPr>
            <a:spLocks noGrp="1"/>
          </p:cNvSpPr>
          <p:nvPr>
            <p:ph type="body" sz="quarter" idx="65" hasCustomPrompt="1"/>
          </p:nvPr>
        </p:nvSpPr>
        <p:spPr>
          <a:xfrm>
            <a:off x="5928814" y="4847947"/>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33" name="Rectangle 63" descr="Rectangle shape">
            <a:extLst>
              <a:ext uri="{FF2B5EF4-FFF2-40B4-BE49-F238E27FC236}">
                <a16:creationId xmlns:a16="http://schemas.microsoft.com/office/drawing/2014/main" id="{ACFA1245-86BF-45AA-B492-5CE7275AFF80}"/>
              </a:ext>
            </a:extLst>
          </p:cNvPr>
          <p:cNvSpPr/>
          <p:nvPr userDrawn="1"/>
        </p:nvSpPr>
        <p:spPr>
          <a:xfrm>
            <a:off x="0" y="1516317"/>
            <a:ext cx="8076794"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18038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e Chart and Content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1BF711-AD1E-4C2A-92AA-123A8E0CCD99}"/>
              </a:ext>
            </a:extLst>
          </p:cNvPr>
          <p:cNvSpPr>
            <a:spLocks noGrp="1"/>
          </p:cNvSpPr>
          <p:nvPr>
            <p:ph type="title" hasCustomPrompt="1"/>
          </p:nvPr>
        </p:nvSpPr>
        <p:spPr>
          <a:xfrm>
            <a:off x="838200" y="1506660"/>
            <a:ext cx="6121400" cy="761540"/>
          </a:xfrm>
        </p:spPr>
        <p:txBody>
          <a:bodyPr lIns="0" tIns="0" rIns="0" bIns="0" anchor="b" anchorCtr="0">
            <a:normAutofit/>
          </a:bodyPr>
          <a:lstStyle>
            <a:lvl1pPr>
              <a:defRPr sz="3600" b="1"/>
            </a:lvl1pPr>
          </a:lstStyle>
          <a:p>
            <a:r>
              <a:rPr lang="en-US" noProof="0"/>
              <a:t>CLICK TO EDIT</a:t>
            </a:r>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862258" y="4101739"/>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14" name="Text Placeholder 2">
            <a:extLst>
              <a:ext uri="{FF2B5EF4-FFF2-40B4-BE49-F238E27FC236}">
                <a16:creationId xmlns:a16="http://schemas.microsoft.com/office/drawing/2014/main" id="{C5E37954-2587-4B97-88B7-FA4C7604AC87}"/>
              </a:ext>
            </a:extLst>
          </p:cNvPr>
          <p:cNvSpPr>
            <a:spLocks noGrp="1"/>
          </p:cNvSpPr>
          <p:nvPr>
            <p:ph type="body" idx="37"/>
          </p:nvPr>
        </p:nvSpPr>
        <p:spPr>
          <a:xfrm>
            <a:off x="862258" y="2739982"/>
            <a:ext cx="6097341" cy="761541"/>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C978BB3C-0EC9-4911-AF98-3B17C4CE8FA3}"/>
              </a:ext>
            </a:extLst>
          </p:cNvPr>
          <p:cNvSpPr>
            <a:spLocks noGrp="1"/>
          </p:cNvSpPr>
          <p:nvPr>
            <p:ph type="body" idx="42" hasCustomPrompt="1"/>
          </p:nvPr>
        </p:nvSpPr>
        <p:spPr>
          <a:xfrm>
            <a:off x="862258" y="4463100"/>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7" name="Chart Placeholder 6">
            <a:extLst>
              <a:ext uri="{FF2B5EF4-FFF2-40B4-BE49-F238E27FC236}">
                <a16:creationId xmlns:a16="http://schemas.microsoft.com/office/drawing/2014/main" id="{D9061FDA-6F12-4C6E-8374-F8ED0FF2932A}"/>
              </a:ext>
            </a:extLst>
          </p:cNvPr>
          <p:cNvSpPr>
            <a:spLocks noGrp="1"/>
          </p:cNvSpPr>
          <p:nvPr>
            <p:ph type="chart" sz="quarter" idx="44"/>
          </p:nvPr>
        </p:nvSpPr>
        <p:spPr>
          <a:xfrm>
            <a:off x="6959600" y="765175"/>
            <a:ext cx="4370388" cy="5100638"/>
          </a:xfrm>
        </p:spPr>
        <p:txBody>
          <a:bodyPr anchor="ctr" anchorCtr="0">
            <a:normAutofit/>
          </a:bodyPr>
          <a:lstStyle>
            <a:lvl1pPr marL="0" indent="0" algn="ctr">
              <a:buNone/>
              <a:defRPr sz="1800">
                <a:solidFill>
                  <a:schemeClr val="tx1"/>
                </a:solidFill>
              </a:defRPr>
            </a:lvl1pPr>
          </a:lstStyle>
          <a:p>
            <a:r>
              <a:rPr lang="en-US" noProof="0"/>
              <a:t>Click icon to add chart</a:t>
            </a:r>
            <a:endParaRPr lang="en-US" noProof="0" dirty="0"/>
          </a:p>
        </p:txBody>
      </p:sp>
      <p:sp>
        <p:nvSpPr>
          <p:cNvPr id="27" name="Text Placeholder 2">
            <a:extLst>
              <a:ext uri="{FF2B5EF4-FFF2-40B4-BE49-F238E27FC236}">
                <a16:creationId xmlns:a16="http://schemas.microsoft.com/office/drawing/2014/main" id="{3C89AD31-EDB3-409A-BB3D-9A2263EA5F9E}"/>
              </a:ext>
            </a:extLst>
          </p:cNvPr>
          <p:cNvSpPr>
            <a:spLocks noGrp="1"/>
          </p:cNvSpPr>
          <p:nvPr>
            <p:ph type="body" idx="45" hasCustomPrompt="1"/>
          </p:nvPr>
        </p:nvSpPr>
        <p:spPr>
          <a:xfrm>
            <a:off x="2869583" y="4101739"/>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0" name="Text Placeholder 2">
            <a:extLst>
              <a:ext uri="{FF2B5EF4-FFF2-40B4-BE49-F238E27FC236}">
                <a16:creationId xmlns:a16="http://schemas.microsoft.com/office/drawing/2014/main" id="{5ECE7C29-B0CF-4459-9010-99944A9D372B}"/>
              </a:ext>
            </a:extLst>
          </p:cNvPr>
          <p:cNvSpPr>
            <a:spLocks noGrp="1"/>
          </p:cNvSpPr>
          <p:nvPr>
            <p:ph type="body" idx="46" hasCustomPrompt="1"/>
          </p:nvPr>
        </p:nvSpPr>
        <p:spPr>
          <a:xfrm>
            <a:off x="2869583" y="4463100"/>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33" name="Text Placeholder 2">
            <a:extLst>
              <a:ext uri="{FF2B5EF4-FFF2-40B4-BE49-F238E27FC236}">
                <a16:creationId xmlns:a16="http://schemas.microsoft.com/office/drawing/2014/main" id="{FAA503CE-740E-471A-BE66-70EF1E5ED0DF}"/>
              </a:ext>
            </a:extLst>
          </p:cNvPr>
          <p:cNvSpPr>
            <a:spLocks noGrp="1"/>
          </p:cNvSpPr>
          <p:nvPr>
            <p:ph type="body" idx="47" hasCustomPrompt="1"/>
          </p:nvPr>
        </p:nvSpPr>
        <p:spPr>
          <a:xfrm>
            <a:off x="4874046" y="4106224"/>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4" name="Text Placeholder 2">
            <a:extLst>
              <a:ext uri="{FF2B5EF4-FFF2-40B4-BE49-F238E27FC236}">
                <a16:creationId xmlns:a16="http://schemas.microsoft.com/office/drawing/2014/main" id="{8ABC95E5-FC26-42BE-B500-AFB5F7AA358F}"/>
              </a:ext>
            </a:extLst>
          </p:cNvPr>
          <p:cNvSpPr>
            <a:spLocks noGrp="1"/>
          </p:cNvSpPr>
          <p:nvPr>
            <p:ph type="body" idx="48" hasCustomPrompt="1"/>
          </p:nvPr>
        </p:nvSpPr>
        <p:spPr>
          <a:xfrm>
            <a:off x="4874046" y="4467585"/>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36" name="Text Placeholder 2">
            <a:extLst>
              <a:ext uri="{FF2B5EF4-FFF2-40B4-BE49-F238E27FC236}">
                <a16:creationId xmlns:a16="http://schemas.microsoft.com/office/drawing/2014/main" id="{E3D6BF30-B139-4A44-8D70-E8B58153D59D}"/>
              </a:ext>
            </a:extLst>
          </p:cNvPr>
          <p:cNvSpPr>
            <a:spLocks noGrp="1"/>
          </p:cNvSpPr>
          <p:nvPr>
            <p:ph type="body" idx="49" hasCustomPrompt="1"/>
          </p:nvPr>
        </p:nvSpPr>
        <p:spPr>
          <a:xfrm>
            <a:off x="862258" y="5110152"/>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7" name="Text Placeholder 2">
            <a:extLst>
              <a:ext uri="{FF2B5EF4-FFF2-40B4-BE49-F238E27FC236}">
                <a16:creationId xmlns:a16="http://schemas.microsoft.com/office/drawing/2014/main" id="{EDC5F966-21F2-4236-8AE2-F83B8916800F}"/>
              </a:ext>
            </a:extLst>
          </p:cNvPr>
          <p:cNvSpPr>
            <a:spLocks noGrp="1"/>
          </p:cNvSpPr>
          <p:nvPr>
            <p:ph type="body" idx="50" hasCustomPrompt="1"/>
          </p:nvPr>
        </p:nvSpPr>
        <p:spPr>
          <a:xfrm>
            <a:off x="862258" y="5471513"/>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39" name="Text Placeholder 2">
            <a:extLst>
              <a:ext uri="{FF2B5EF4-FFF2-40B4-BE49-F238E27FC236}">
                <a16:creationId xmlns:a16="http://schemas.microsoft.com/office/drawing/2014/main" id="{F9094085-3B39-4A4F-B421-083BD603E089}"/>
              </a:ext>
            </a:extLst>
          </p:cNvPr>
          <p:cNvSpPr>
            <a:spLocks noGrp="1"/>
          </p:cNvSpPr>
          <p:nvPr>
            <p:ph type="body" idx="51" hasCustomPrompt="1"/>
          </p:nvPr>
        </p:nvSpPr>
        <p:spPr>
          <a:xfrm>
            <a:off x="2869583" y="5110152"/>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0" name="Text Placeholder 2">
            <a:extLst>
              <a:ext uri="{FF2B5EF4-FFF2-40B4-BE49-F238E27FC236}">
                <a16:creationId xmlns:a16="http://schemas.microsoft.com/office/drawing/2014/main" id="{E87EE246-B30D-4246-BBE0-0BC8EBA99255}"/>
              </a:ext>
            </a:extLst>
          </p:cNvPr>
          <p:cNvSpPr>
            <a:spLocks noGrp="1"/>
          </p:cNvSpPr>
          <p:nvPr>
            <p:ph type="body" idx="52" hasCustomPrompt="1"/>
          </p:nvPr>
        </p:nvSpPr>
        <p:spPr>
          <a:xfrm>
            <a:off x="2869583" y="5471513"/>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42" name="Text Placeholder 2">
            <a:extLst>
              <a:ext uri="{FF2B5EF4-FFF2-40B4-BE49-F238E27FC236}">
                <a16:creationId xmlns:a16="http://schemas.microsoft.com/office/drawing/2014/main" id="{72833A53-1031-4E59-BB69-C21555C45940}"/>
              </a:ext>
            </a:extLst>
          </p:cNvPr>
          <p:cNvSpPr>
            <a:spLocks noGrp="1"/>
          </p:cNvSpPr>
          <p:nvPr>
            <p:ph type="body" idx="53" hasCustomPrompt="1"/>
          </p:nvPr>
        </p:nvSpPr>
        <p:spPr>
          <a:xfrm>
            <a:off x="4874046" y="5114637"/>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3" name="Text Placeholder 2">
            <a:extLst>
              <a:ext uri="{FF2B5EF4-FFF2-40B4-BE49-F238E27FC236}">
                <a16:creationId xmlns:a16="http://schemas.microsoft.com/office/drawing/2014/main" id="{6898A319-33AA-48F0-9D9D-2196528CD257}"/>
              </a:ext>
            </a:extLst>
          </p:cNvPr>
          <p:cNvSpPr>
            <a:spLocks noGrp="1"/>
          </p:cNvSpPr>
          <p:nvPr>
            <p:ph type="body" idx="54" hasCustomPrompt="1"/>
          </p:nvPr>
        </p:nvSpPr>
        <p:spPr>
          <a:xfrm>
            <a:off x="4874046" y="5475998"/>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28" name="Rectangle 25" descr="Rectangle shape">
            <a:extLst>
              <a:ext uri="{FF2B5EF4-FFF2-40B4-BE49-F238E27FC236}">
                <a16:creationId xmlns:a16="http://schemas.microsoft.com/office/drawing/2014/main" id="{536DDC95-2245-400E-87D9-78ACE3EB0369}"/>
              </a:ext>
            </a:extLst>
          </p:cNvPr>
          <p:cNvSpPr/>
          <p:nvPr userDrawn="1"/>
        </p:nvSpPr>
        <p:spPr>
          <a:xfrm>
            <a:off x="1" y="2374094"/>
            <a:ext cx="3042204"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66008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59E029D3-A2D2-4959-AD45-2926DF4C67CC}"/>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Прямоугольник 2">
            <a:extLst>
              <a:ext uri="{FF2B5EF4-FFF2-40B4-BE49-F238E27FC236}">
                <a16:creationId xmlns:a16="http://schemas.microsoft.com/office/drawing/2014/main" id="{49A919AF-E573-4B3C-8E98-F501EABA1B1B}"/>
              </a:ext>
            </a:extLst>
          </p:cNvPr>
          <p:cNvSpPr/>
          <p:nvPr userDrawn="1"/>
        </p:nvSpPr>
        <p:spPr>
          <a:xfrm>
            <a:off x="4108011" y="765175"/>
            <a:ext cx="3990525" cy="1756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8" descr="Rectangle shape">
            <a:extLst>
              <a:ext uri="{FF2B5EF4-FFF2-40B4-BE49-F238E27FC236}">
                <a16:creationId xmlns:a16="http://schemas.microsoft.com/office/drawing/2014/main" id="{456AD312-1A1E-4043-B08C-1410D3EDEC27}"/>
              </a:ext>
            </a:extLst>
          </p:cNvPr>
          <p:cNvSpPr/>
          <p:nvPr userDrawn="1"/>
        </p:nvSpPr>
        <p:spPr>
          <a:xfrm>
            <a:off x="-1" y="5262290"/>
            <a:ext cx="12191999" cy="777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4093464" y="2521329"/>
            <a:ext cx="4005072" cy="2740961"/>
          </a:xfrm>
          <a:solidFill>
            <a:schemeClr val="tx1"/>
          </a:solidFill>
        </p:spPr>
        <p:txBody>
          <a:bodyPr tIns="72000" rIns="72000" bIns="792000" anchor="b">
            <a:normAutofit/>
          </a:bodyPr>
          <a:lstStyle>
            <a:lvl1pPr algn="ctr">
              <a:lnSpc>
                <a:spcPct val="85000"/>
              </a:lnSpc>
              <a:defRPr lang="ru-RU" sz="6000" b="1" kern="1200" dirty="0">
                <a:solidFill>
                  <a:schemeClr val="bg2"/>
                </a:solidFill>
                <a:latin typeface="+mj-lt"/>
                <a:ea typeface="+mn-ea"/>
                <a:cs typeface="+mn-cs"/>
              </a:defRPr>
            </a:lvl1pPr>
          </a:lstStyle>
          <a:p>
            <a:r>
              <a:rPr lang="en-US" noProof="0"/>
              <a:t>THANK</a:t>
            </a:r>
            <a:br>
              <a:rPr lang="en-US" noProof="0"/>
            </a:br>
            <a:r>
              <a:rPr lang="en-US" noProof="0"/>
              <a:t>YOU!</a:t>
            </a:r>
          </a:p>
        </p:txBody>
      </p:sp>
      <p:sp>
        <p:nvSpPr>
          <p:cNvPr id="14" name="Picture Placeholder 13">
            <a:extLst>
              <a:ext uri="{FF2B5EF4-FFF2-40B4-BE49-F238E27FC236}">
                <a16:creationId xmlns:a16="http://schemas.microsoft.com/office/drawing/2014/main" id="{2E46EE0C-8420-4BA8-9E2D-0780DB1E6509}"/>
              </a:ext>
            </a:extLst>
          </p:cNvPr>
          <p:cNvSpPr>
            <a:spLocks noGrp="1"/>
          </p:cNvSpPr>
          <p:nvPr>
            <p:ph type="pic" sz="quarter" idx="16"/>
          </p:nvPr>
        </p:nvSpPr>
        <p:spPr>
          <a:xfrm>
            <a:off x="4930140" y="1338610"/>
            <a:ext cx="2331720" cy="539496"/>
          </a:xfrm>
          <a:ln>
            <a:noFill/>
          </a:ln>
        </p:spPr>
        <p:txBody>
          <a:bodyPr anchor="ctr" anchorCtr="0">
            <a:noAutofit/>
          </a:bodyPr>
          <a:lstStyle>
            <a:lvl1pPr marL="0" indent="0" algn="ctr">
              <a:buNone/>
              <a:defRPr sz="1400">
                <a:solidFill>
                  <a:schemeClr val="bg2"/>
                </a:solidFill>
              </a:defRPr>
            </a:lvl1pPr>
          </a:lstStyle>
          <a:p>
            <a:r>
              <a:rPr lang="en-US" noProof="0"/>
              <a:t>Click icon to add picture</a:t>
            </a:r>
            <a:endParaRPr lang="en-US" noProof="0" dirty="0"/>
          </a:p>
        </p:txBody>
      </p:sp>
      <p:sp>
        <p:nvSpPr>
          <p:cNvPr id="5" name="Text Placeholder 4">
            <a:extLst>
              <a:ext uri="{FF2B5EF4-FFF2-40B4-BE49-F238E27FC236}">
                <a16:creationId xmlns:a16="http://schemas.microsoft.com/office/drawing/2014/main" id="{181ACAC3-4604-4C09-A60E-353A71E93E1A}"/>
              </a:ext>
            </a:extLst>
          </p:cNvPr>
          <p:cNvSpPr>
            <a:spLocks noGrp="1"/>
          </p:cNvSpPr>
          <p:nvPr>
            <p:ph type="body" sz="quarter" idx="17" hasCustomPrompt="1"/>
          </p:nvPr>
        </p:nvSpPr>
        <p:spPr>
          <a:xfrm>
            <a:off x="4618038" y="4541163"/>
            <a:ext cx="3038475" cy="590550"/>
          </a:xfrm>
        </p:spPr>
        <p:txBody>
          <a:bodyPr/>
          <a:lstStyle>
            <a:lvl1pPr marL="0" indent="0" algn="ctr">
              <a:buNone/>
              <a:defRPr b="1" i="0">
                <a:solidFill>
                  <a:schemeClr val="bg1"/>
                </a:solidFill>
              </a:defRPr>
            </a:lvl1pPr>
          </a:lstStyle>
          <a:p>
            <a:pPr lvl="0"/>
            <a:r>
              <a:rPr lang="en-US" noProof="0"/>
              <a:t>August Bergqvist</a:t>
            </a:r>
          </a:p>
        </p:txBody>
      </p:sp>
      <p:sp>
        <p:nvSpPr>
          <p:cNvPr id="13" name="Text Placeholder 12">
            <a:extLst>
              <a:ext uri="{FF2B5EF4-FFF2-40B4-BE49-F238E27FC236}">
                <a16:creationId xmlns:a16="http://schemas.microsoft.com/office/drawing/2014/main" id="{67AD3B8E-A11F-4EAE-94E5-5A918EEFB778}"/>
              </a:ext>
            </a:extLst>
          </p:cNvPr>
          <p:cNvSpPr>
            <a:spLocks noGrp="1"/>
          </p:cNvSpPr>
          <p:nvPr>
            <p:ph type="body" sz="quarter" idx="15" hasCustomPrompt="1"/>
          </p:nvPr>
        </p:nvSpPr>
        <p:spPr>
          <a:xfrm>
            <a:off x="1078557" y="5378325"/>
            <a:ext cx="1800225" cy="280988"/>
          </a:xfrm>
        </p:spPr>
        <p:txBody>
          <a:bodyPr lIns="0" tIns="0" rIns="0" bIns="0" anchor="ctr" anchorCtr="0">
            <a:noAutofit/>
          </a:bodyPr>
          <a:lstStyle>
            <a:lvl1pPr marL="0" indent="0">
              <a:buNone/>
              <a:defRPr sz="1800" b="1" i="1">
                <a:solidFill>
                  <a:schemeClr val="tx2"/>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Phone:</a:t>
            </a:r>
          </a:p>
        </p:txBody>
      </p:sp>
      <p:sp>
        <p:nvSpPr>
          <p:cNvPr id="15" name="Text Placeholder 16">
            <a:extLst>
              <a:ext uri="{FF2B5EF4-FFF2-40B4-BE49-F238E27FC236}">
                <a16:creationId xmlns:a16="http://schemas.microsoft.com/office/drawing/2014/main" id="{4C7CDA87-1949-494C-94DB-E50024738431}"/>
              </a:ext>
            </a:extLst>
          </p:cNvPr>
          <p:cNvSpPr>
            <a:spLocks noGrp="1"/>
          </p:cNvSpPr>
          <p:nvPr>
            <p:ph type="body" sz="quarter" idx="18" hasCustomPrompt="1"/>
          </p:nvPr>
        </p:nvSpPr>
        <p:spPr>
          <a:xfrm>
            <a:off x="1078557" y="5658102"/>
            <a:ext cx="2858011" cy="280109"/>
          </a:xfrm>
        </p:spPr>
        <p:txBody>
          <a:bodyPr lIns="0" tIns="0" rIns="0" bIns="0">
            <a:noAutofit/>
          </a:bodyPr>
          <a:lstStyle>
            <a:lvl1pPr marL="0" indent="0">
              <a:buNone/>
              <a:defRPr sz="2000" b="1">
                <a:solidFill>
                  <a:schemeClr val="tx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678-555-0177</a:t>
            </a:r>
          </a:p>
        </p:txBody>
      </p:sp>
      <p:sp>
        <p:nvSpPr>
          <p:cNvPr id="16" name="Text Placeholder 12">
            <a:extLst>
              <a:ext uri="{FF2B5EF4-FFF2-40B4-BE49-F238E27FC236}">
                <a16:creationId xmlns:a16="http://schemas.microsoft.com/office/drawing/2014/main" id="{8D20ADC7-EE42-4D0E-B17A-883FE693D6CF}"/>
              </a:ext>
            </a:extLst>
          </p:cNvPr>
          <p:cNvSpPr>
            <a:spLocks noGrp="1"/>
          </p:cNvSpPr>
          <p:nvPr>
            <p:ph type="body" sz="quarter" idx="19" hasCustomPrompt="1"/>
          </p:nvPr>
        </p:nvSpPr>
        <p:spPr>
          <a:xfrm>
            <a:off x="4108011" y="5377934"/>
            <a:ext cx="1800225" cy="280988"/>
          </a:xfrm>
        </p:spPr>
        <p:txBody>
          <a:bodyPr lIns="0" tIns="0" rIns="0" bIns="0" anchor="ctr" anchorCtr="0">
            <a:noAutofit/>
          </a:bodyPr>
          <a:lstStyle>
            <a:lvl1pPr marL="0" indent="0">
              <a:buNone/>
              <a:defRPr sz="1800" b="1" i="1">
                <a:solidFill>
                  <a:schemeClr val="tx2"/>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Email:</a:t>
            </a:r>
          </a:p>
        </p:txBody>
      </p:sp>
      <p:sp>
        <p:nvSpPr>
          <p:cNvPr id="17" name="Text Placeholder 16">
            <a:extLst>
              <a:ext uri="{FF2B5EF4-FFF2-40B4-BE49-F238E27FC236}">
                <a16:creationId xmlns:a16="http://schemas.microsoft.com/office/drawing/2014/main" id="{AD9FFFDD-8708-4CDD-974F-8A022BB26AA5}"/>
              </a:ext>
            </a:extLst>
          </p:cNvPr>
          <p:cNvSpPr>
            <a:spLocks noGrp="1"/>
          </p:cNvSpPr>
          <p:nvPr>
            <p:ph type="body" sz="quarter" idx="20" hasCustomPrompt="1"/>
          </p:nvPr>
        </p:nvSpPr>
        <p:spPr>
          <a:xfrm>
            <a:off x="4108011" y="5657711"/>
            <a:ext cx="3684587" cy="280500"/>
          </a:xfrm>
        </p:spPr>
        <p:txBody>
          <a:bodyPr lIns="0" tIns="0" rIns="0" bIns="0">
            <a:noAutofit/>
          </a:bodyPr>
          <a:lstStyle>
            <a:lvl1pPr marL="0" indent="0">
              <a:buNone/>
              <a:defRPr sz="2000" b="1">
                <a:solidFill>
                  <a:schemeClr val="tx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bergqvist@vanarsdelltd.com</a:t>
            </a:r>
          </a:p>
        </p:txBody>
      </p:sp>
      <p:sp>
        <p:nvSpPr>
          <p:cNvPr id="18" name="Text Placeholder 12">
            <a:extLst>
              <a:ext uri="{FF2B5EF4-FFF2-40B4-BE49-F238E27FC236}">
                <a16:creationId xmlns:a16="http://schemas.microsoft.com/office/drawing/2014/main" id="{CDE37318-4A32-4233-997C-CE244B16F5A1}"/>
              </a:ext>
            </a:extLst>
          </p:cNvPr>
          <p:cNvSpPr>
            <a:spLocks noGrp="1"/>
          </p:cNvSpPr>
          <p:nvPr>
            <p:ph type="body" sz="quarter" idx="21" hasCustomPrompt="1"/>
          </p:nvPr>
        </p:nvSpPr>
        <p:spPr>
          <a:xfrm>
            <a:off x="8098536" y="5377934"/>
            <a:ext cx="1800225" cy="280988"/>
          </a:xfrm>
        </p:spPr>
        <p:txBody>
          <a:bodyPr lIns="0" tIns="0" rIns="0" bIns="0" anchor="ctr" anchorCtr="0">
            <a:noAutofit/>
          </a:bodyPr>
          <a:lstStyle>
            <a:lvl1pPr marL="0" indent="0">
              <a:buNone/>
              <a:defRPr sz="1800" b="1" i="1">
                <a:solidFill>
                  <a:schemeClr val="tx2"/>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Website:</a:t>
            </a:r>
          </a:p>
        </p:txBody>
      </p:sp>
      <p:sp>
        <p:nvSpPr>
          <p:cNvPr id="19" name="Text Placeholder 16">
            <a:extLst>
              <a:ext uri="{FF2B5EF4-FFF2-40B4-BE49-F238E27FC236}">
                <a16:creationId xmlns:a16="http://schemas.microsoft.com/office/drawing/2014/main" id="{1F818617-24CC-4E07-ABE4-A23E89FC13DE}"/>
              </a:ext>
            </a:extLst>
          </p:cNvPr>
          <p:cNvSpPr>
            <a:spLocks noGrp="1"/>
          </p:cNvSpPr>
          <p:nvPr>
            <p:ph type="body" sz="quarter" idx="22" hasCustomPrompt="1"/>
          </p:nvPr>
        </p:nvSpPr>
        <p:spPr>
          <a:xfrm>
            <a:off x="8098536" y="5657711"/>
            <a:ext cx="3240000" cy="280500"/>
          </a:xfrm>
        </p:spPr>
        <p:txBody>
          <a:bodyPr lIns="0" tIns="0" rIns="0" bIns="0">
            <a:noAutofit/>
          </a:bodyPr>
          <a:lstStyle>
            <a:lvl1pPr marL="0" indent="0">
              <a:buNone/>
              <a:defRPr sz="2000" b="1">
                <a:solidFill>
                  <a:schemeClr val="tx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www.vanasdelltd.com</a:t>
            </a:r>
          </a:p>
        </p:txBody>
      </p:sp>
      <p:sp>
        <p:nvSpPr>
          <p:cNvPr id="21" name="Rectangle 12" descr="Rectangle shape">
            <a:extLst>
              <a:ext uri="{FF2B5EF4-FFF2-40B4-BE49-F238E27FC236}">
                <a16:creationId xmlns:a16="http://schemas.microsoft.com/office/drawing/2014/main" id="{F63A6226-0829-4BFB-805E-8B463D763BD0}"/>
              </a:ext>
            </a:extLst>
          </p:cNvPr>
          <p:cNvSpPr/>
          <p:nvPr userDrawn="1"/>
        </p:nvSpPr>
        <p:spPr>
          <a:xfrm>
            <a:off x="4760495" y="2320161"/>
            <a:ext cx="743150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05739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7B528C4-392E-41C2-861C-D3DC218489B8}"/>
              </a:ext>
            </a:extLst>
          </p:cNvPr>
          <p:cNvSpPr/>
          <p:nvPr userDrawn="1"/>
        </p:nvSpPr>
        <p:spPr>
          <a:xfrm>
            <a:off x="3919728" y="1"/>
            <a:ext cx="4352544" cy="22997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0" y="2299716"/>
            <a:ext cx="11352213" cy="3758184"/>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919728" y="0"/>
            <a:ext cx="4352544" cy="2299716"/>
          </a:xfrm>
          <a:noFill/>
        </p:spPr>
        <p:txBody>
          <a:bodyPr lIns="0" tIns="684000" rIns="0" bIns="0" anchor="t" anchorCtr="0">
            <a:normAutofit/>
          </a:bodyPr>
          <a:lstStyle>
            <a:lvl1pPr marL="0" algn="ct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9" name="Rectangle 8" descr="Rectangle shape">
            <a:extLst>
              <a:ext uri="{FF2B5EF4-FFF2-40B4-BE49-F238E27FC236}">
                <a16:creationId xmlns:a16="http://schemas.microsoft.com/office/drawing/2014/main" id="{7427677C-C3DE-49C7-84BE-71D9DB22D7F2}"/>
              </a:ext>
            </a:extLst>
          </p:cNvPr>
          <p:cNvSpPr/>
          <p:nvPr userDrawn="1"/>
        </p:nvSpPr>
        <p:spPr>
          <a:xfrm>
            <a:off x="4868562" y="1548553"/>
            <a:ext cx="732343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81717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eedback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07217"/>
            <a:ext cx="5679831" cy="606677"/>
          </a:xfrm>
        </p:spPr>
        <p:txBody>
          <a:bodyPr lIns="0" tIns="0" rIns="0" bIns="0" anchor="t"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35" name="Picture Placeholder 7">
            <a:extLst>
              <a:ext uri="{FF2B5EF4-FFF2-40B4-BE49-F238E27FC236}">
                <a16:creationId xmlns:a16="http://schemas.microsoft.com/office/drawing/2014/main" id="{152EDA90-0CC6-4B73-9282-68EB15F1A49D}"/>
              </a:ext>
            </a:extLst>
          </p:cNvPr>
          <p:cNvSpPr>
            <a:spLocks noGrp="1"/>
          </p:cNvSpPr>
          <p:nvPr>
            <p:ph type="pic" sz="quarter" idx="50"/>
          </p:nvPr>
        </p:nvSpPr>
        <p:spPr>
          <a:xfrm>
            <a:off x="838200" y="4808540"/>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6" name="Text Placeholder 17">
            <a:extLst>
              <a:ext uri="{FF2B5EF4-FFF2-40B4-BE49-F238E27FC236}">
                <a16:creationId xmlns:a16="http://schemas.microsoft.com/office/drawing/2014/main" id="{CB94CB14-CAFC-4576-85C2-5FE8C5FAC866}"/>
              </a:ext>
            </a:extLst>
          </p:cNvPr>
          <p:cNvSpPr>
            <a:spLocks noGrp="1"/>
          </p:cNvSpPr>
          <p:nvPr>
            <p:ph type="body" sz="quarter" idx="20" hasCustomPrompt="1"/>
          </p:nvPr>
        </p:nvSpPr>
        <p:spPr>
          <a:xfrm>
            <a:off x="1921253" y="4732171"/>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 Name</a:t>
            </a:r>
          </a:p>
        </p:txBody>
      </p:sp>
      <p:sp>
        <p:nvSpPr>
          <p:cNvPr id="57" name="Text Placeholder 17">
            <a:extLst>
              <a:ext uri="{FF2B5EF4-FFF2-40B4-BE49-F238E27FC236}">
                <a16:creationId xmlns:a16="http://schemas.microsoft.com/office/drawing/2014/main" id="{E2FAB85F-45F7-47E2-AB0A-6B37853139DD}"/>
              </a:ext>
            </a:extLst>
          </p:cNvPr>
          <p:cNvSpPr>
            <a:spLocks noGrp="1"/>
          </p:cNvSpPr>
          <p:nvPr>
            <p:ph type="body" sz="quarter" idx="21" hasCustomPrompt="1"/>
          </p:nvPr>
        </p:nvSpPr>
        <p:spPr>
          <a:xfrm>
            <a:off x="1922832" y="5118130"/>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58" name="Picture Placeholder 7">
            <a:extLst>
              <a:ext uri="{FF2B5EF4-FFF2-40B4-BE49-F238E27FC236}">
                <a16:creationId xmlns:a16="http://schemas.microsoft.com/office/drawing/2014/main" id="{9D546B0D-E7A6-4E09-A1E7-4D5FFF42AB7E}"/>
              </a:ext>
            </a:extLst>
          </p:cNvPr>
          <p:cNvSpPr>
            <a:spLocks noGrp="1"/>
          </p:cNvSpPr>
          <p:nvPr>
            <p:ph type="pic" sz="quarter" idx="51"/>
          </p:nvPr>
        </p:nvSpPr>
        <p:spPr>
          <a:xfrm>
            <a:off x="7977409" y="4808540"/>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9" name="Text Placeholder 17">
            <a:extLst>
              <a:ext uri="{FF2B5EF4-FFF2-40B4-BE49-F238E27FC236}">
                <a16:creationId xmlns:a16="http://schemas.microsoft.com/office/drawing/2014/main" id="{BB7C7924-7CD4-4A42-9820-18C41FD7256C}"/>
              </a:ext>
            </a:extLst>
          </p:cNvPr>
          <p:cNvSpPr>
            <a:spLocks noGrp="1"/>
          </p:cNvSpPr>
          <p:nvPr>
            <p:ph type="body" sz="quarter" idx="52" hasCustomPrompt="1"/>
          </p:nvPr>
        </p:nvSpPr>
        <p:spPr>
          <a:xfrm>
            <a:off x="9060462" y="4732171"/>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3 Name</a:t>
            </a:r>
          </a:p>
        </p:txBody>
      </p:sp>
      <p:sp>
        <p:nvSpPr>
          <p:cNvPr id="60" name="Text Placeholder 17">
            <a:extLst>
              <a:ext uri="{FF2B5EF4-FFF2-40B4-BE49-F238E27FC236}">
                <a16:creationId xmlns:a16="http://schemas.microsoft.com/office/drawing/2014/main" id="{16EDFFF7-6CB3-47B7-B8FF-4AD51EBB5F14}"/>
              </a:ext>
            </a:extLst>
          </p:cNvPr>
          <p:cNvSpPr>
            <a:spLocks noGrp="1"/>
          </p:cNvSpPr>
          <p:nvPr>
            <p:ph type="body" sz="quarter" idx="53" hasCustomPrompt="1"/>
          </p:nvPr>
        </p:nvSpPr>
        <p:spPr>
          <a:xfrm>
            <a:off x="9062041" y="5118130"/>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1" name="Picture Placeholder 7">
            <a:extLst>
              <a:ext uri="{FF2B5EF4-FFF2-40B4-BE49-F238E27FC236}">
                <a16:creationId xmlns:a16="http://schemas.microsoft.com/office/drawing/2014/main" id="{998C45EE-D467-409F-8315-0F7C3F55116A}"/>
              </a:ext>
            </a:extLst>
          </p:cNvPr>
          <p:cNvSpPr>
            <a:spLocks noGrp="1"/>
          </p:cNvSpPr>
          <p:nvPr>
            <p:ph type="pic" sz="quarter" idx="54"/>
          </p:nvPr>
        </p:nvSpPr>
        <p:spPr>
          <a:xfrm>
            <a:off x="4403916" y="4808540"/>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63" name="Text Placeholder 17">
            <a:extLst>
              <a:ext uri="{FF2B5EF4-FFF2-40B4-BE49-F238E27FC236}">
                <a16:creationId xmlns:a16="http://schemas.microsoft.com/office/drawing/2014/main" id="{A51F22CB-38F0-4351-97D5-2D8EAFB4F3D6}"/>
              </a:ext>
            </a:extLst>
          </p:cNvPr>
          <p:cNvSpPr>
            <a:spLocks noGrp="1"/>
          </p:cNvSpPr>
          <p:nvPr>
            <p:ph type="body" sz="quarter" idx="55" hasCustomPrompt="1"/>
          </p:nvPr>
        </p:nvSpPr>
        <p:spPr>
          <a:xfrm>
            <a:off x="5486969" y="4732171"/>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2 Name</a:t>
            </a:r>
          </a:p>
        </p:txBody>
      </p:sp>
      <p:sp>
        <p:nvSpPr>
          <p:cNvPr id="64" name="Text Placeholder 17">
            <a:extLst>
              <a:ext uri="{FF2B5EF4-FFF2-40B4-BE49-F238E27FC236}">
                <a16:creationId xmlns:a16="http://schemas.microsoft.com/office/drawing/2014/main" id="{A766E770-E9C2-42A0-B447-1B804F2A2F8D}"/>
              </a:ext>
            </a:extLst>
          </p:cNvPr>
          <p:cNvSpPr>
            <a:spLocks noGrp="1"/>
          </p:cNvSpPr>
          <p:nvPr>
            <p:ph type="body" sz="quarter" idx="56" hasCustomPrompt="1"/>
          </p:nvPr>
        </p:nvSpPr>
        <p:spPr>
          <a:xfrm>
            <a:off x="5488548" y="5118130"/>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5" name="Text Placeholder 8">
            <a:extLst>
              <a:ext uri="{FF2B5EF4-FFF2-40B4-BE49-F238E27FC236}">
                <a16:creationId xmlns:a16="http://schemas.microsoft.com/office/drawing/2014/main" id="{1174E98C-B520-4B09-B2E4-AA73B46C63D5}"/>
              </a:ext>
            </a:extLst>
          </p:cNvPr>
          <p:cNvSpPr>
            <a:spLocks noGrp="1"/>
          </p:cNvSpPr>
          <p:nvPr>
            <p:ph type="body" sz="quarter" idx="13"/>
          </p:nvPr>
        </p:nvSpPr>
        <p:spPr>
          <a:xfrm>
            <a:off x="838200" y="1865313"/>
            <a:ext cx="3529013" cy="2578100"/>
          </a:xfrm>
          <a:solidFill>
            <a:schemeClr val="accent1">
              <a:alpha val="50000"/>
            </a:schemeClr>
          </a:solidFill>
        </p:spPr>
        <p:txBody>
          <a:bodyPr lIns="288000" tIns="288000" rIns="288000" bIns="288000">
            <a:normAutofit/>
          </a:bodyPr>
          <a:lstStyle>
            <a:lvl1pPr marL="0" indent="0">
              <a:buNone/>
              <a:defRPr sz="1400" i="0">
                <a:solidFill>
                  <a:schemeClr val="tx2"/>
                </a:solidFill>
              </a:defRPr>
            </a:lvl1pPr>
            <a:lvl2pPr marL="457200" indent="0">
              <a:buNone/>
              <a:defRPr sz="1400" i="1">
                <a:solidFill>
                  <a:schemeClr val="tx2"/>
                </a:solidFill>
              </a:defRPr>
            </a:lvl2pPr>
            <a:lvl3pPr marL="914400" indent="0">
              <a:buNone/>
              <a:defRPr sz="1400" i="1">
                <a:solidFill>
                  <a:schemeClr val="tx2"/>
                </a:solidFill>
              </a:defRPr>
            </a:lvl3pPr>
            <a:lvl4pPr marL="1371600" indent="0">
              <a:buNone/>
              <a:defRPr sz="1400" i="1">
                <a:solidFill>
                  <a:schemeClr val="tx2"/>
                </a:solidFill>
              </a:defRPr>
            </a:lvl4pPr>
            <a:lvl5pPr marL="1828800" indent="0">
              <a:buNone/>
              <a:defRPr sz="1400" i="1">
                <a:solidFill>
                  <a:schemeClr val="tx2"/>
                </a:solidFill>
              </a:defRPr>
            </a:lvl5pPr>
          </a:lstStyle>
          <a:p>
            <a:pPr lvl="0"/>
            <a:r>
              <a:rPr lang="en-US" noProof="0"/>
              <a:t>Edit Master text styles</a:t>
            </a:r>
          </a:p>
        </p:txBody>
      </p:sp>
      <p:sp>
        <p:nvSpPr>
          <p:cNvPr id="66" name="Rectangle 65">
            <a:extLst>
              <a:ext uri="{FF2B5EF4-FFF2-40B4-BE49-F238E27FC236}">
                <a16:creationId xmlns:a16="http://schemas.microsoft.com/office/drawing/2014/main" id="{129C8CAB-8459-47A3-A66A-8D12B810225F}"/>
              </a:ext>
            </a:extLst>
          </p:cNvPr>
          <p:cNvSpPr/>
          <p:nvPr userDrawn="1"/>
        </p:nvSpPr>
        <p:spPr>
          <a:xfrm>
            <a:off x="4368002" y="2414016"/>
            <a:ext cx="3529011" cy="2029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7" name="Text Placeholder 11">
            <a:extLst>
              <a:ext uri="{FF2B5EF4-FFF2-40B4-BE49-F238E27FC236}">
                <a16:creationId xmlns:a16="http://schemas.microsoft.com/office/drawing/2014/main" id="{6F2EC285-6BFE-478F-A272-ED692974D92B}"/>
              </a:ext>
            </a:extLst>
          </p:cNvPr>
          <p:cNvSpPr>
            <a:spLocks noGrp="1"/>
          </p:cNvSpPr>
          <p:nvPr>
            <p:ph type="body" sz="quarter" idx="14"/>
          </p:nvPr>
        </p:nvSpPr>
        <p:spPr>
          <a:xfrm>
            <a:off x="4357688" y="2400300"/>
            <a:ext cx="3529012" cy="2043113"/>
          </a:xfrm>
        </p:spPr>
        <p:txBody>
          <a:bodyPr lIns="288000" tIns="288000" rIns="288000" bIns="288000"/>
          <a:lstStyle>
            <a:lvl1pPr marL="0" indent="0">
              <a:buNone/>
              <a:defRPr lang="en-US" sz="1400" i="0" kern="1200" dirty="0" smtClean="0">
                <a:solidFill>
                  <a:schemeClr val="tx2"/>
                </a:solidFill>
                <a:latin typeface="+mn-lt"/>
                <a:ea typeface="+mn-ea"/>
                <a:cs typeface="+mn-cs"/>
              </a:defRPr>
            </a:lvl1pPr>
            <a:lvl2pPr marL="457200" indent="0">
              <a:buNone/>
              <a:defRPr lang="en-US" sz="1400" i="1" kern="1200" dirty="0" smtClean="0">
                <a:solidFill>
                  <a:schemeClr val="tx2"/>
                </a:solidFill>
                <a:latin typeface="+mn-lt"/>
                <a:ea typeface="+mn-ea"/>
                <a:cs typeface="+mn-cs"/>
              </a:defRPr>
            </a:lvl2pPr>
            <a:lvl3pPr marL="914400" indent="0">
              <a:buNone/>
              <a:defRPr lang="en-US" sz="1400" i="1" kern="1200" dirty="0" smtClean="0">
                <a:solidFill>
                  <a:schemeClr val="tx2"/>
                </a:solidFill>
                <a:latin typeface="+mn-lt"/>
                <a:ea typeface="+mn-ea"/>
                <a:cs typeface="+mn-cs"/>
              </a:defRPr>
            </a:lvl3pPr>
            <a:lvl4pPr marL="1371600" indent="0">
              <a:buNone/>
              <a:defRPr lang="en-US" sz="1400" i="1" kern="1200" dirty="0" smtClean="0">
                <a:solidFill>
                  <a:schemeClr val="tx2"/>
                </a:solidFill>
                <a:latin typeface="+mn-lt"/>
                <a:ea typeface="+mn-ea"/>
                <a:cs typeface="+mn-cs"/>
              </a:defRPr>
            </a:lvl4pPr>
            <a:lvl5pPr marL="1828800" indent="0">
              <a:buNone/>
              <a:defRPr lang="ru-RU" sz="1400" i="1" kern="1200" dirty="0">
                <a:solidFill>
                  <a:schemeClr val="tx2"/>
                </a:solidFill>
                <a:latin typeface="+mn-lt"/>
                <a:ea typeface="+mn-ea"/>
                <a:cs typeface="+mn-cs"/>
              </a:defRPr>
            </a:lvl5pPr>
          </a:lstStyle>
          <a:p>
            <a:pPr lvl="0"/>
            <a:r>
              <a:rPr lang="en-US" noProof="0"/>
              <a:t>Edit Master text styles</a:t>
            </a:r>
          </a:p>
        </p:txBody>
      </p:sp>
      <p:sp>
        <p:nvSpPr>
          <p:cNvPr id="68" name="Text Placeholder 8">
            <a:extLst>
              <a:ext uri="{FF2B5EF4-FFF2-40B4-BE49-F238E27FC236}">
                <a16:creationId xmlns:a16="http://schemas.microsoft.com/office/drawing/2014/main" id="{C67992FA-0F54-4DA6-AACA-039E6E09DB60}"/>
              </a:ext>
            </a:extLst>
          </p:cNvPr>
          <p:cNvSpPr>
            <a:spLocks noGrp="1"/>
          </p:cNvSpPr>
          <p:nvPr>
            <p:ph type="body" sz="quarter" idx="15"/>
          </p:nvPr>
        </p:nvSpPr>
        <p:spPr>
          <a:xfrm>
            <a:off x="7886700" y="2212277"/>
            <a:ext cx="3467102" cy="2231136"/>
          </a:xfrm>
          <a:solidFill>
            <a:schemeClr val="accent1">
              <a:alpha val="50000"/>
            </a:schemeClr>
          </a:solidFill>
        </p:spPr>
        <p:txBody>
          <a:bodyPr lIns="288000" tIns="288000" rIns="288000" bIns="288000">
            <a:normAutofit/>
          </a:bodyPr>
          <a:lstStyle>
            <a:lvl1pPr marL="0" indent="0">
              <a:buNone/>
              <a:defRPr sz="1400" i="0">
                <a:solidFill>
                  <a:schemeClr val="tx2"/>
                </a:solidFill>
              </a:defRPr>
            </a:lvl1pPr>
            <a:lvl2pPr marL="457200" indent="0">
              <a:buNone/>
              <a:defRPr sz="1400" i="1">
                <a:solidFill>
                  <a:schemeClr val="tx2"/>
                </a:solidFill>
              </a:defRPr>
            </a:lvl2pPr>
            <a:lvl3pPr marL="914400" indent="0">
              <a:buNone/>
              <a:defRPr sz="1400" i="1">
                <a:solidFill>
                  <a:schemeClr val="tx2"/>
                </a:solidFill>
              </a:defRPr>
            </a:lvl3pPr>
            <a:lvl4pPr marL="1371600" indent="0">
              <a:buNone/>
              <a:defRPr sz="1400" i="1">
                <a:solidFill>
                  <a:schemeClr val="tx2"/>
                </a:solidFill>
              </a:defRPr>
            </a:lvl4pPr>
            <a:lvl5pPr marL="1828800" indent="0">
              <a:buNone/>
              <a:defRPr sz="1400" i="1">
                <a:solidFill>
                  <a:schemeClr val="tx2"/>
                </a:solidFill>
              </a:defRPr>
            </a:lvl5pPr>
          </a:lstStyle>
          <a:p>
            <a:pPr lvl="0"/>
            <a:r>
              <a:rPr lang="en-US" noProof="0"/>
              <a:t>Edit Master text styles</a:t>
            </a:r>
          </a:p>
        </p:txBody>
      </p:sp>
      <p:sp>
        <p:nvSpPr>
          <p:cNvPr id="21" name="Rectangle 18" descr="Rectangle shape">
            <a:extLst>
              <a:ext uri="{FF2B5EF4-FFF2-40B4-BE49-F238E27FC236}">
                <a16:creationId xmlns:a16="http://schemas.microsoft.com/office/drawing/2014/main" id="{B791C558-0522-446C-B7FE-6CCCB2676E89}"/>
              </a:ext>
            </a:extLst>
          </p:cNvPr>
          <p:cNvSpPr/>
          <p:nvPr userDrawn="1"/>
        </p:nvSpPr>
        <p:spPr>
          <a:xfrm>
            <a:off x="4304523" y="1373103"/>
            <a:ext cx="788747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1058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636831"/>
            <a:ext cx="2939721" cy="1844288"/>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851976"/>
            <a:ext cx="296257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17">
            <a:extLst>
              <a:ext uri="{FF2B5EF4-FFF2-40B4-BE49-F238E27FC236}">
                <a16:creationId xmlns:a16="http://schemas.microsoft.com/office/drawing/2014/main" id="{177BAD76-5C75-4FA2-B792-300193BDC997}"/>
              </a:ext>
            </a:extLst>
          </p:cNvPr>
          <p:cNvSpPr>
            <a:spLocks noGrp="1"/>
          </p:cNvSpPr>
          <p:nvPr>
            <p:ph type="body" sz="quarter" idx="25"/>
          </p:nvPr>
        </p:nvSpPr>
        <p:spPr>
          <a:xfrm>
            <a:off x="5267325" y="1588458"/>
            <a:ext cx="6084888" cy="2118127"/>
          </a:xfrm>
        </p:spPr>
        <p:txBody>
          <a:bodyPr>
            <a:noAutofit/>
          </a:bodyPr>
          <a:lstStyle>
            <a:lvl1pPr marL="0" indent="0" algn="l">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Edit Master text styles</a:t>
            </a:r>
          </a:p>
        </p:txBody>
      </p:sp>
      <p:sp>
        <p:nvSpPr>
          <p:cNvPr id="29" name="Text Placeholder 17">
            <a:extLst>
              <a:ext uri="{FF2B5EF4-FFF2-40B4-BE49-F238E27FC236}">
                <a16:creationId xmlns:a16="http://schemas.microsoft.com/office/drawing/2014/main" id="{AE2A9BB2-4A2A-49A1-8337-C26A0EC27E25}"/>
              </a:ext>
            </a:extLst>
          </p:cNvPr>
          <p:cNvSpPr>
            <a:spLocks noGrp="1"/>
          </p:cNvSpPr>
          <p:nvPr>
            <p:ph type="body" sz="quarter" idx="28"/>
          </p:nvPr>
        </p:nvSpPr>
        <p:spPr>
          <a:xfrm>
            <a:off x="5267325" y="3932556"/>
            <a:ext cx="6084888" cy="1548563"/>
          </a:xfrm>
        </p:spPr>
        <p:txBody>
          <a:bodyPr>
            <a:noAutofit/>
          </a:bodyPr>
          <a:lstStyle>
            <a:lvl1pPr marL="216000" indent="-216000" algn="l">
              <a:spcBef>
                <a:spcPts val="600"/>
              </a:spcBef>
              <a:buClr>
                <a:schemeClr val="accent1"/>
              </a:buClr>
              <a:buFont typeface="Wingdings" panose="05000000000000000000" pitchFamily="2" charset="2"/>
              <a:buChar char="§"/>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Edit Master text styles</a:t>
            </a:r>
          </a:p>
        </p:txBody>
      </p:sp>
      <p:sp>
        <p:nvSpPr>
          <p:cNvPr id="13" name="Rectangle 9" descr="Rectangle shape">
            <a:extLst>
              <a:ext uri="{FF2B5EF4-FFF2-40B4-BE49-F238E27FC236}">
                <a16:creationId xmlns:a16="http://schemas.microsoft.com/office/drawing/2014/main" id="{BAFA4FEF-7A90-4960-976C-29791A7BE2C2}"/>
              </a:ext>
            </a:extLst>
          </p:cNvPr>
          <p:cNvSpPr/>
          <p:nvPr userDrawn="1"/>
        </p:nvSpPr>
        <p:spPr>
          <a:xfrm>
            <a:off x="0" y="3292402"/>
            <a:ext cx="370971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99266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8" name="Rectangle 7">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000241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bile and Content Layout">
    <p:spTree>
      <p:nvGrpSpPr>
        <p:cNvPr id="1" name=""/>
        <p:cNvGrpSpPr/>
        <p:nvPr/>
      </p:nvGrpSpPr>
      <p:grpSpPr>
        <a:xfrm>
          <a:off x="0" y="0"/>
          <a:ext cx="0" cy="0"/>
          <a:chOff x="0" y="0"/>
          <a:chExt cx="0" cy="0"/>
        </a:xfrm>
      </p:grpSpPr>
      <p:sp>
        <p:nvSpPr>
          <p:cNvPr id="14" name="Rectangle 13" descr="Rectangle shape">
            <a:extLst>
              <a:ext uri="{FF2B5EF4-FFF2-40B4-BE49-F238E27FC236}">
                <a16:creationId xmlns:a16="http://schemas.microsoft.com/office/drawing/2014/main" id="{9FF20888-4CCD-4546-BBEE-8012B7FF897A}"/>
              </a:ext>
            </a:extLst>
          </p:cNvPr>
          <p:cNvSpPr/>
          <p:nvPr userDrawn="1"/>
        </p:nvSpPr>
        <p:spPr>
          <a:xfrm>
            <a:off x="862258" y="2808480"/>
            <a:ext cx="11329742"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Rectangle 1">
            <a:extLst>
              <a:ext uri="{FF2B5EF4-FFF2-40B4-BE49-F238E27FC236}">
                <a16:creationId xmlns:a16="http://schemas.microsoft.com/office/drawing/2014/main" id="{04338E56-892A-4A7D-A723-312505412F26}"/>
              </a:ext>
            </a:extLst>
          </p:cNvPr>
          <p:cNvSpPr/>
          <p:nvPr userDrawn="1"/>
        </p:nvSpPr>
        <p:spPr>
          <a:xfrm>
            <a:off x="6757260" y="636516"/>
            <a:ext cx="3291840" cy="5522976"/>
          </a:xfrm>
          <a:prstGeom prst="rect">
            <a:avLst/>
          </a:prstGeom>
          <a:blipFill>
            <a:blip r:embed="rId2"/>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095993"/>
            <a:ext cx="5242160"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862258" y="3828000"/>
            <a:ext cx="5233742" cy="2175392"/>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0" y="1391821"/>
            <a:ext cx="5262327"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7114111" y="1485605"/>
            <a:ext cx="2075688" cy="3639312"/>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3591754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99954E-D83C-4E03-A51E-E9EFC4CB52C8}"/>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Прямоугольник 3">
            <a:extLst>
              <a:ext uri="{FF2B5EF4-FFF2-40B4-BE49-F238E27FC236}">
                <a16:creationId xmlns:a16="http://schemas.microsoft.com/office/drawing/2014/main" id="{15FAA74F-DE92-4414-B0C7-466184CBCC99}"/>
              </a:ext>
            </a:extLst>
          </p:cNvPr>
          <p:cNvSpPr/>
          <p:nvPr userDrawn="1"/>
        </p:nvSpPr>
        <p:spPr>
          <a:xfrm>
            <a:off x="4093463" y="404813"/>
            <a:ext cx="4005072"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4093464" y="2117623"/>
            <a:ext cx="4005072" cy="2977551"/>
          </a:xfrm>
          <a:solidFill>
            <a:schemeClr val="tx1"/>
          </a:solidFill>
        </p:spPr>
        <p:txBody>
          <a:bodyPr tIns="72000" bIns="216000" anchor="b">
            <a:normAutofit/>
          </a:bodyPr>
          <a:lstStyle>
            <a:lvl1pPr algn="ctr">
              <a:lnSpc>
                <a:spcPct val="85000"/>
              </a:lnSpc>
              <a:defRPr lang="ru-RU" sz="6000" b="1" kern="1200" dirty="0">
                <a:solidFill>
                  <a:schemeClr val="bg2"/>
                </a:solidFill>
                <a:latin typeface="+mj-lt"/>
                <a:ea typeface="+mn-ea"/>
                <a:cs typeface="+mn-cs"/>
              </a:defRPr>
            </a:lvl1pPr>
          </a:lstStyle>
          <a:p>
            <a:r>
              <a:rPr lang="en-US" noProof="0"/>
              <a:t>CLICK TO EDIT TITLE</a:t>
            </a:r>
          </a:p>
        </p:txBody>
      </p:sp>
      <p:sp>
        <p:nvSpPr>
          <p:cNvPr id="10" name="Rectangle 6" descr="Rectangle shape">
            <a:extLst>
              <a:ext uri="{FF2B5EF4-FFF2-40B4-BE49-F238E27FC236}">
                <a16:creationId xmlns:a16="http://schemas.microsoft.com/office/drawing/2014/main" id="{0A900D34-4B01-4389-9CFF-FFCB0CF7A3CC}"/>
              </a:ext>
            </a:extLst>
          </p:cNvPr>
          <p:cNvSpPr/>
          <p:nvPr userDrawn="1"/>
        </p:nvSpPr>
        <p:spPr>
          <a:xfrm>
            <a:off x="4922520" y="191645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Прямоугольник 14">
            <a:extLst>
              <a:ext uri="{FF2B5EF4-FFF2-40B4-BE49-F238E27FC236}">
                <a16:creationId xmlns:a16="http://schemas.microsoft.com/office/drawing/2014/main" id="{18865235-7FA6-4F58-B90E-4404EAE577DF}"/>
              </a:ext>
            </a:extLst>
          </p:cNvPr>
          <p:cNvSpPr/>
          <p:nvPr userDrawn="1"/>
        </p:nvSpPr>
        <p:spPr>
          <a:xfrm>
            <a:off x="4093463" y="5095174"/>
            <a:ext cx="4005072"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5" descr="Rectangle shape">
            <a:extLst>
              <a:ext uri="{FF2B5EF4-FFF2-40B4-BE49-F238E27FC236}">
                <a16:creationId xmlns:a16="http://schemas.microsoft.com/office/drawing/2014/main" id="{72ED261F-FABA-4D73-8360-A897A6082FA6}"/>
              </a:ext>
            </a:extLst>
          </p:cNvPr>
          <p:cNvSpPr/>
          <p:nvPr userDrawn="1"/>
        </p:nvSpPr>
        <p:spPr>
          <a:xfrm>
            <a:off x="-1" y="509517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Subtitle 2">
            <a:extLst>
              <a:ext uri="{FF2B5EF4-FFF2-40B4-BE49-F238E27FC236}">
                <a16:creationId xmlns:a16="http://schemas.microsoft.com/office/drawing/2014/main" id="{36BBECC5-64BD-44F1-A950-4C2D9B613291}"/>
              </a:ext>
            </a:extLst>
          </p:cNvPr>
          <p:cNvSpPr>
            <a:spLocks noGrp="1"/>
          </p:cNvSpPr>
          <p:nvPr>
            <p:ph type="subTitle" idx="1"/>
          </p:nvPr>
        </p:nvSpPr>
        <p:spPr>
          <a:xfrm>
            <a:off x="4093462" y="5296342"/>
            <a:ext cx="4005073" cy="1561658"/>
          </a:xfrm>
          <a:solidFill>
            <a:schemeClr val="tx1"/>
          </a:solidFill>
        </p:spPr>
        <p:txBody>
          <a:bodyPr vert="horz" lIns="91440" tIns="90000" rIns="91440" bIns="90000" rtlCol="0" anchor="ctr" anchorCtr="0">
            <a:noAutofit/>
          </a:bodyPr>
          <a:lstStyle>
            <a:lvl1pPr marL="0" indent="0" algn="ctr">
              <a:buNone/>
              <a:defRPr lang="en-US" sz="2800" i="0">
                <a:solidFill>
                  <a:schemeClr val="bg1"/>
                </a:solidFill>
              </a:defRPr>
            </a:lvl1pPr>
          </a:lstStyle>
          <a:p>
            <a:pPr marL="228600" lvl="0" indent="-228600" algn="ctr">
              <a:spcBef>
                <a:spcPts val="600"/>
              </a:spcBef>
            </a:pPr>
            <a:r>
              <a:rPr lang="en-US" noProof="0"/>
              <a:t>Click to edit Master subtitle style</a:t>
            </a:r>
          </a:p>
        </p:txBody>
      </p:sp>
    </p:spTree>
    <p:extLst>
      <p:ext uri="{BB962C8B-B14F-4D97-AF65-F5344CB8AC3E}">
        <p14:creationId xmlns:p14="http://schemas.microsoft.com/office/powerpoint/2010/main" val="2740075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8D30891-044A-4B6F-9E44-2C5CD52CAE5A}"/>
              </a:ext>
            </a:extLst>
          </p:cNvPr>
          <p:cNvSpPr/>
          <p:nvPr userDrawn="1"/>
        </p:nvSpPr>
        <p:spPr>
          <a:xfrm>
            <a:off x="4117848" y="0"/>
            <a:ext cx="8074152"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70061FC-03E6-461D-AD5E-F586206AB6DB}"/>
              </a:ext>
            </a:extLst>
          </p:cNvPr>
          <p:cNvSpPr>
            <a:spLocks noGrp="1"/>
          </p:cNvSpPr>
          <p:nvPr>
            <p:ph type="title" hasCustomPrompt="1"/>
          </p:nvPr>
        </p:nvSpPr>
        <p:spPr>
          <a:xfrm>
            <a:off x="839788" y="2839696"/>
            <a:ext cx="5879592" cy="2136164"/>
          </a:xfrm>
          <a:solidFill>
            <a:schemeClr val="tx1"/>
          </a:solidFill>
        </p:spPr>
        <p:txBody>
          <a:bodyPr lIns="432000" tIns="1332000" rIns="288000" bIns="1188000">
            <a:normAutofit/>
          </a:bodyPr>
          <a:lstStyle>
            <a:lvl1pPr>
              <a:defRPr lang="ru-RU" sz="6000" b="1" kern="1200" dirty="0">
                <a:solidFill>
                  <a:schemeClr val="bg2"/>
                </a:solidFill>
                <a:latin typeface="+mj-lt"/>
                <a:ea typeface="+mn-ea"/>
                <a:cs typeface="+mn-cs"/>
              </a:defRPr>
            </a:lvl1pPr>
          </a:lstStyle>
          <a:p>
            <a:r>
              <a:rPr lang="en-US" noProof="0"/>
              <a:t>CLICK TO EDIT</a:t>
            </a:r>
          </a:p>
        </p:txBody>
      </p:sp>
      <p:sp>
        <p:nvSpPr>
          <p:cNvPr id="7" name="Slide Number Placeholder 6">
            <a:extLst>
              <a:ext uri="{FF2B5EF4-FFF2-40B4-BE49-F238E27FC236}">
                <a16:creationId xmlns:a16="http://schemas.microsoft.com/office/drawing/2014/main" id="{62F291F5-706F-4B04-9757-B8F1D883D295}"/>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8" name="Rectangle 6" descr="Rectangle shape">
            <a:extLst>
              <a:ext uri="{FF2B5EF4-FFF2-40B4-BE49-F238E27FC236}">
                <a16:creationId xmlns:a16="http://schemas.microsoft.com/office/drawing/2014/main" id="{34F9E77E-D12E-44C4-BDFA-352E61E1D14C}"/>
              </a:ext>
            </a:extLst>
          </p:cNvPr>
          <p:cNvSpPr/>
          <p:nvPr userDrawn="1"/>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6" descr="Rectangle shape">
            <a:extLst>
              <a:ext uri="{FF2B5EF4-FFF2-40B4-BE49-F238E27FC236}">
                <a16:creationId xmlns:a16="http://schemas.microsoft.com/office/drawing/2014/main" id="{4C5077D8-7618-454B-9F54-DDC6AF1C8BE9}"/>
              </a:ext>
            </a:extLst>
          </p:cNvPr>
          <p:cNvSpPr/>
          <p:nvPr userDrawn="1"/>
        </p:nvSpPr>
        <p:spPr>
          <a:xfrm>
            <a:off x="839789" y="4953080"/>
            <a:ext cx="426211"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7DCA489B-C5F7-4E9C-B3E3-881B0B99FA70}"/>
              </a:ext>
            </a:extLst>
          </p:cNvPr>
          <p:cNvSpPr>
            <a:spLocks noGrp="1"/>
          </p:cNvSpPr>
          <p:nvPr>
            <p:ph type="body" idx="1"/>
          </p:nvPr>
        </p:nvSpPr>
        <p:spPr>
          <a:xfrm>
            <a:off x="836613" y="5165559"/>
            <a:ext cx="5879592" cy="892341"/>
          </a:xfrm>
          <a:solidFill>
            <a:schemeClr val="tx1"/>
          </a:solidFill>
        </p:spPr>
        <p:txBody>
          <a:bodyPr vert="horz" lIns="432000" tIns="144000" rIns="144000" bIns="144000" rtlCol="0" anchor="ctr" anchorCtr="0">
            <a:normAutofit/>
          </a:bodyPr>
          <a:lstStyle>
            <a:lvl1pPr marL="0" indent="0">
              <a:buNone/>
              <a:defRPr lang="en-US" sz="2800" i="0">
                <a:solidFill>
                  <a:schemeClr val="bg1"/>
                </a:solidFill>
              </a:defRPr>
            </a:lvl1pPr>
          </a:lstStyle>
          <a:p>
            <a:pPr marL="228600" lvl="0" indent="-228600">
              <a:lnSpc>
                <a:spcPct val="85000"/>
              </a:lnSpc>
              <a:spcBef>
                <a:spcPts val="0"/>
              </a:spcBef>
            </a:pPr>
            <a:r>
              <a:rPr lang="en-US" noProof="0"/>
              <a:t>Edit Master text styles</a:t>
            </a:r>
          </a:p>
        </p:txBody>
      </p:sp>
    </p:spTree>
    <p:extLst>
      <p:ext uri="{BB962C8B-B14F-4D97-AF65-F5344CB8AC3E}">
        <p14:creationId xmlns:p14="http://schemas.microsoft.com/office/powerpoint/2010/main" val="1489074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6" name="Content Placeholder 2">
            <a:extLst>
              <a:ext uri="{FF2B5EF4-FFF2-40B4-BE49-F238E27FC236}">
                <a16:creationId xmlns:a16="http://schemas.microsoft.com/office/drawing/2014/main" id="{19C5C32A-5788-45B9-9EE4-6043A12F95C3}"/>
              </a:ext>
            </a:extLst>
          </p:cNvPr>
          <p:cNvSpPr>
            <a:spLocks noGrp="1"/>
          </p:cNvSpPr>
          <p:nvPr>
            <p:ph idx="1"/>
          </p:nvPr>
        </p:nvSpPr>
        <p:spPr>
          <a:xfrm>
            <a:off x="838200" y="1825625"/>
            <a:ext cx="10515600" cy="41132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88495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10D7E270-C747-45FB-A97F-14B73F53F901}"/>
              </a:ext>
            </a:extLst>
          </p:cNvPr>
          <p:cNvSpPr>
            <a:spLocks noGrp="1"/>
          </p:cNvSpPr>
          <p:nvPr>
            <p:ph sz="half" idx="2"/>
          </p:nvPr>
        </p:nvSpPr>
        <p:spPr>
          <a:xfrm>
            <a:off x="6172200" y="1825625"/>
            <a:ext cx="5181600" cy="41132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3B39A0C-6C9B-424E-B638-435C971B9035}"/>
              </a:ext>
            </a:extLst>
          </p:cNvPr>
          <p:cNvSpPr>
            <a:spLocks noGrp="1"/>
          </p:cNvSpPr>
          <p:nvPr>
            <p:ph sz="half" idx="1"/>
          </p:nvPr>
        </p:nvSpPr>
        <p:spPr>
          <a:xfrm>
            <a:off x="838200" y="1825625"/>
            <a:ext cx="5181600" cy="41132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17668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850A0897-12BD-44B8-A42A-3A5C2AF4D85E}"/>
              </a:ext>
            </a:extLst>
          </p:cNvPr>
          <p:cNvSpPr>
            <a:spLocks noGrp="1"/>
          </p:cNvSpPr>
          <p:nvPr>
            <p:ph sz="half" idx="2"/>
          </p:nvPr>
        </p:nvSpPr>
        <p:spPr>
          <a:xfrm>
            <a:off x="839788" y="2505075"/>
            <a:ext cx="5157787" cy="343381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FB3B52FC-6C01-4691-8A4C-515E4AD91627}"/>
              </a:ext>
            </a:extLst>
          </p:cNvPr>
          <p:cNvSpPr>
            <a:spLocks noGrp="1"/>
          </p:cNvSpPr>
          <p:nvPr>
            <p:ph type="body" sz="quarter" idx="3"/>
          </p:nvPr>
        </p:nvSpPr>
        <p:spPr>
          <a:xfrm>
            <a:off x="6172200" y="1835405"/>
            <a:ext cx="5183188" cy="629019"/>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5">
            <a:extLst>
              <a:ext uri="{FF2B5EF4-FFF2-40B4-BE49-F238E27FC236}">
                <a16:creationId xmlns:a16="http://schemas.microsoft.com/office/drawing/2014/main" id="{7A7E6861-785E-404A-A922-8C16D9A32887}"/>
              </a:ext>
            </a:extLst>
          </p:cNvPr>
          <p:cNvSpPr>
            <a:spLocks noGrp="1"/>
          </p:cNvSpPr>
          <p:nvPr>
            <p:ph sz="quarter" idx="4"/>
          </p:nvPr>
        </p:nvSpPr>
        <p:spPr>
          <a:xfrm>
            <a:off x="6172200" y="2505075"/>
            <a:ext cx="5183188" cy="343381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F5A918AA-979F-4672-80CF-28680D6021CA}"/>
              </a:ext>
            </a:extLst>
          </p:cNvPr>
          <p:cNvSpPr>
            <a:spLocks noGrp="1"/>
          </p:cNvSpPr>
          <p:nvPr>
            <p:ph type="body" idx="1"/>
          </p:nvPr>
        </p:nvSpPr>
        <p:spPr>
          <a:xfrm>
            <a:off x="839788" y="1835405"/>
            <a:ext cx="5157787" cy="629019"/>
          </a:xfrm>
        </p:spPr>
        <p:txBody>
          <a:bodyPr vert="horz" lIns="91440" tIns="45720" rIns="91440" bIns="45720" rtlCol="0" anchor="b">
            <a:normAutofit/>
          </a:bodyPr>
          <a:lstStyle>
            <a:lvl1pPr marL="0" indent="0">
              <a:buNone/>
              <a:defRPr lang="en-US" b="1">
                <a:solidFill>
                  <a:schemeClr val="tx1"/>
                </a:solidFill>
              </a:defRPr>
            </a:lvl1pPr>
          </a:lstStyle>
          <a:p>
            <a:pPr marL="228600" lvl="0" indent="-228600"/>
            <a:r>
              <a:rPr lang="en-US" noProof="0"/>
              <a:t>Edit Master text styles</a:t>
            </a:r>
          </a:p>
        </p:txBody>
      </p:sp>
    </p:spTree>
    <p:extLst>
      <p:ext uri="{BB962C8B-B14F-4D97-AF65-F5344CB8AC3E}">
        <p14:creationId xmlns:p14="http://schemas.microsoft.com/office/powerpoint/2010/main" val="664815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Tree>
    <p:extLst>
      <p:ext uri="{BB962C8B-B14F-4D97-AF65-F5344CB8AC3E}">
        <p14:creationId xmlns:p14="http://schemas.microsoft.com/office/powerpoint/2010/main" val="461648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17" descr="Rectangle shape">
            <a:extLst>
              <a:ext uri="{FF2B5EF4-FFF2-40B4-BE49-F238E27FC236}">
                <a16:creationId xmlns:a16="http://schemas.microsoft.com/office/drawing/2014/main" id="{15D87A62-16A6-44B8-898B-65CFFD5782A1}"/>
              </a:ext>
            </a:extLst>
          </p:cNvPr>
          <p:cNvSpPr/>
          <p:nvPr userDrawn="1"/>
        </p:nvSpPr>
        <p:spPr>
          <a:xfrm>
            <a:off x="0" y="1347938"/>
            <a:ext cx="32537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152441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itle 1">
            <a:extLst>
              <a:ext uri="{FF2B5EF4-FFF2-40B4-BE49-F238E27FC236}">
                <a16:creationId xmlns:a16="http://schemas.microsoft.com/office/drawing/2014/main" id="{5E2F7F93-6771-4952-8C83-385E2DEE1C38}"/>
              </a:ext>
            </a:extLst>
          </p:cNvPr>
          <p:cNvSpPr>
            <a:spLocks noGrp="1"/>
          </p:cNvSpPr>
          <p:nvPr>
            <p:ph type="title"/>
          </p:nvPr>
        </p:nvSpPr>
        <p:spPr>
          <a:xfrm>
            <a:off x="838200" y="457200"/>
            <a:ext cx="3749040" cy="1469907"/>
          </a:xfrm>
        </p:spPr>
        <p:txBody>
          <a:bodyPr lIns="274320" tIns="182880" rIns="274320" bIns="0" anchor="b"/>
          <a:lstStyle>
            <a:lvl1pPr>
              <a:defRPr sz="3200"/>
            </a:lvl1pPr>
          </a:lstStyle>
          <a:p>
            <a:r>
              <a:rPr lang="en-US" noProof="0"/>
              <a:t>Click to edit Master title style</a:t>
            </a:r>
          </a:p>
        </p:txBody>
      </p:sp>
      <p:sp>
        <p:nvSpPr>
          <p:cNvPr id="19" name="Text Placeholder 3">
            <a:extLst>
              <a:ext uri="{FF2B5EF4-FFF2-40B4-BE49-F238E27FC236}">
                <a16:creationId xmlns:a16="http://schemas.microsoft.com/office/drawing/2014/main" id="{140FF75E-8631-494C-BBBF-7C46D8735D77}"/>
              </a:ext>
            </a:extLst>
          </p:cNvPr>
          <p:cNvSpPr>
            <a:spLocks noGrp="1"/>
          </p:cNvSpPr>
          <p:nvPr>
            <p:ph type="body" sz="half" idx="2"/>
          </p:nvPr>
        </p:nvSpPr>
        <p:spPr>
          <a:xfrm>
            <a:off x="838200" y="2630078"/>
            <a:ext cx="3749040" cy="3238910"/>
          </a:xfrm>
        </p:spPr>
        <p:txBody>
          <a:bodyPr lIns="274320" tIns="182880" rIns="27432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0" name="Content Placeholder 2">
            <a:extLst>
              <a:ext uri="{FF2B5EF4-FFF2-40B4-BE49-F238E27FC236}">
                <a16:creationId xmlns:a16="http://schemas.microsoft.com/office/drawing/2014/main" id="{2B196433-397C-4024-BB40-8EDB069782B6}"/>
              </a:ext>
            </a:extLst>
          </p:cNvPr>
          <p:cNvSpPr>
            <a:spLocks noGrp="1"/>
          </p:cNvSpPr>
          <p:nvPr>
            <p:ph idx="1"/>
          </p:nvPr>
        </p:nvSpPr>
        <p:spPr>
          <a:xfrm>
            <a:off x="5267324" y="457201"/>
            <a:ext cx="6088063" cy="540385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432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endParaRPr lang="en-US" noProof="0" dirty="0"/>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itle 1">
            <a:extLst>
              <a:ext uri="{FF2B5EF4-FFF2-40B4-BE49-F238E27FC236}">
                <a16:creationId xmlns:a16="http://schemas.microsoft.com/office/drawing/2014/main" id="{5E2F7F93-6771-4952-8C83-385E2DEE1C38}"/>
              </a:ext>
            </a:extLst>
          </p:cNvPr>
          <p:cNvSpPr>
            <a:spLocks noGrp="1"/>
          </p:cNvSpPr>
          <p:nvPr>
            <p:ph type="title"/>
          </p:nvPr>
        </p:nvSpPr>
        <p:spPr>
          <a:xfrm>
            <a:off x="838200" y="457200"/>
            <a:ext cx="3749040" cy="1469907"/>
          </a:xfrm>
        </p:spPr>
        <p:txBody>
          <a:bodyPr lIns="274320" tIns="182880" rIns="274320" bIns="0" anchor="b"/>
          <a:lstStyle>
            <a:lvl1pPr>
              <a:defRPr sz="3200"/>
            </a:lvl1pPr>
          </a:lstStyle>
          <a:p>
            <a:r>
              <a:rPr lang="en-US" noProof="0"/>
              <a:t>Click to edit Master title style</a:t>
            </a:r>
          </a:p>
        </p:txBody>
      </p:sp>
      <p:sp>
        <p:nvSpPr>
          <p:cNvPr id="19" name="Text Placeholder 3">
            <a:extLst>
              <a:ext uri="{FF2B5EF4-FFF2-40B4-BE49-F238E27FC236}">
                <a16:creationId xmlns:a16="http://schemas.microsoft.com/office/drawing/2014/main" id="{140FF75E-8631-494C-BBBF-7C46D8735D77}"/>
              </a:ext>
            </a:extLst>
          </p:cNvPr>
          <p:cNvSpPr>
            <a:spLocks noGrp="1"/>
          </p:cNvSpPr>
          <p:nvPr>
            <p:ph type="body" sz="half" idx="2"/>
          </p:nvPr>
        </p:nvSpPr>
        <p:spPr>
          <a:xfrm>
            <a:off x="838200" y="2630078"/>
            <a:ext cx="3749040" cy="3238910"/>
          </a:xfrm>
        </p:spPr>
        <p:txBody>
          <a:bodyPr lIns="274320" tIns="182880" rIns="27432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7644D3B2-87EE-4E9C-BEEE-DBEAEB852D59}"/>
              </a:ext>
            </a:extLst>
          </p:cNvPr>
          <p:cNvSpPr>
            <a:spLocks noGrp="1"/>
          </p:cNvSpPr>
          <p:nvPr>
            <p:ph type="pic" idx="1"/>
          </p:nvPr>
        </p:nvSpPr>
        <p:spPr>
          <a:xfrm>
            <a:off x="5267324" y="457201"/>
            <a:ext cx="608806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9309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noProof="0"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10" name="Rectangle 9">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751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9859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5" name="Rectangle 4">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17" descr="Rectangle shape">
            <a:extLst>
              <a:ext uri="{FF2B5EF4-FFF2-40B4-BE49-F238E27FC236}">
                <a16:creationId xmlns:a16="http://schemas.microsoft.com/office/drawing/2014/main" id="{15D87A62-16A6-44B8-898B-65CFFD5782A1}"/>
              </a:ext>
            </a:extLst>
          </p:cNvPr>
          <p:cNvSpPr/>
          <p:nvPr userDrawn="1"/>
        </p:nvSpPr>
        <p:spPr>
          <a:xfrm>
            <a:off x="0" y="1347938"/>
            <a:ext cx="32537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54774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8" name="Rectangle 7">
            <a:extLst>
              <a:ext uri="{FF2B5EF4-FFF2-40B4-BE49-F238E27FC236}">
                <a16:creationId xmlns:a16="http://schemas.microsoft.com/office/drawing/2014/main" id="{9DC30695-97E1-4601-8C7B-961D69628644}"/>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75988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a:t>
            </a:fld>
            <a:endParaRPr lang="en-US" noProof="0" dirty="0"/>
          </a:p>
        </p:txBody>
      </p:sp>
      <p:sp>
        <p:nvSpPr>
          <p:cNvPr id="8" name="Rectangle 7">
            <a:extLst>
              <a:ext uri="{FF2B5EF4-FFF2-40B4-BE49-F238E27FC236}">
                <a16:creationId xmlns:a16="http://schemas.microsoft.com/office/drawing/2014/main" id="{9DC30695-97E1-4601-8C7B-961D69628644}"/>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122149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9" Type="http://schemas.openxmlformats.org/officeDocument/2006/relationships/slideLayout" Target="../slideLayouts/slideLayout39.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34" Type="http://schemas.openxmlformats.org/officeDocument/2006/relationships/slideLayout" Target="../slideLayouts/slideLayout34.xml" /><Relationship Id="rId42" Type="http://schemas.openxmlformats.org/officeDocument/2006/relationships/slideLayout" Target="../slideLayouts/slideLayout42.xml" /><Relationship Id="rId47" Type="http://schemas.openxmlformats.org/officeDocument/2006/relationships/slideLayout" Target="../slideLayouts/slideLayout47.xml" /><Relationship Id="rId50" Type="http://schemas.openxmlformats.org/officeDocument/2006/relationships/theme" Target="../theme/theme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33" Type="http://schemas.openxmlformats.org/officeDocument/2006/relationships/slideLayout" Target="../slideLayouts/slideLayout33.xml" /><Relationship Id="rId38" Type="http://schemas.openxmlformats.org/officeDocument/2006/relationships/slideLayout" Target="../slideLayouts/slideLayout38.xml" /><Relationship Id="rId46" Type="http://schemas.openxmlformats.org/officeDocument/2006/relationships/slideLayout" Target="../slideLayouts/slideLayout46.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29" Type="http://schemas.openxmlformats.org/officeDocument/2006/relationships/slideLayout" Target="../slideLayouts/slideLayout29.xml" /><Relationship Id="rId41" Type="http://schemas.openxmlformats.org/officeDocument/2006/relationships/slideLayout" Target="../slideLayouts/slideLayout41.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32" Type="http://schemas.openxmlformats.org/officeDocument/2006/relationships/slideLayout" Target="../slideLayouts/slideLayout32.xml" /><Relationship Id="rId37" Type="http://schemas.openxmlformats.org/officeDocument/2006/relationships/slideLayout" Target="../slideLayouts/slideLayout37.xml" /><Relationship Id="rId40" Type="http://schemas.openxmlformats.org/officeDocument/2006/relationships/slideLayout" Target="../slideLayouts/slideLayout40.xml" /><Relationship Id="rId45" Type="http://schemas.openxmlformats.org/officeDocument/2006/relationships/slideLayout" Target="../slideLayouts/slideLayout45.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28" Type="http://schemas.openxmlformats.org/officeDocument/2006/relationships/slideLayout" Target="../slideLayouts/slideLayout28.xml" /><Relationship Id="rId36" Type="http://schemas.openxmlformats.org/officeDocument/2006/relationships/slideLayout" Target="../slideLayouts/slideLayout36.xml" /><Relationship Id="rId49" Type="http://schemas.openxmlformats.org/officeDocument/2006/relationships/slideLayout" Target="../slideLayouts/slideLayout49.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31" Type="http://schemas.openxmlformats.org/officeDocument/2006/relationships/slideLayout" Target="../slideLayouts/slideLayout31.xml" /><Relationship Id="rId44" Type="http://schemas.openxmlformats.org/officeDocument/2006/relationships/slideLayout" Target="../slideLayouts/slideLayout44.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slideLayout" Target="../slideLayouts/slideLayout27.xml" /><Relationship Id="rId30" Type="http://schemas.openxmlformats.org/officeDocument/2006/relationships/slideLayout" Target="../slideLayouts/slideLayout30.xml" /><Relationship Id="rId35" Type="http://schemas.openxmlformats.org/officeDocument/2006/relationships/slideLayout" Target="../slideLayouts/slideLayout35.xml" /><Relationship Id="rId43" Type="http://schemas.openxmlformats.org/officeDocument/2006/relationships/slideLayout" Target="../slideLayouts/slideLayout43.xml" /><Relationship Id="rId48" Type="http://schemas.openxmlformats.org/officeDocument/2006/relationships/slideLayout" Target="../slideLayouts/slideLayout48.xml" /><Relationship Id="rId8" Type="http://schemas.openxmlformats.org/officeDocument/2006/relationships/slideLayout" Target="../slideLayouts/slideLayout8.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noProof="0"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B3731-526F-4638-85F8-715D717FFC12}" type="slidenum">
              <a:rPr lang="en-US" noProof="0" smtClean="0"/>
              <a:pPr/>
              <a:t>‹#›</a:t>
            </a:fld>
            <a:endParaRPr lang="en-US" noProof="0" dirty="0"/>
          </a:p>
        </p:txBody>
      </p:sp>
    </p:spTree>
    <p:extLst>
      <p:ext uri="{BB962C8B-B14F-4D97-AF65-F5344CB8AC3E}">
        <p14:creationId xmlns:p14="http://schemas.microsoft.com/office/powerpoint/2010/main" val="113071690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7" r:id="rId12"/>
    <p:sldLayoutId id="2147483838" r:id="rId13"/>
    <p:sldLayoutId id="2147483839" r:id="rId14"/>
    <p:sldLayoutId id="2147483843" r:id="rId15"/>
    <p:sldLayoutId id="2147483845" r:id="rId16"/>
    <p:sldLayoutId id="2147483847" r:id="rId17"/>
    <p:sldLayoutId id="2147483651" r:id="rId18"/>
    <p:sldLayoutId id="2147483652" r:id="rId19"/>
    <p:sldLayoutId id="2147483661" r:id="rId20"/>
    <p:sldLayoutId id="2147483660" r:id="rId21"/>
    <p:sldLayoutId id="2147483663" r:id="rId22"/>
    <p:sldLayoutId id="2147483664" r:id="rId23"/>
    <p:sldLayoutId id="2147483665" r:id="rId24"/>
    <p:sldLayoutId id="2147483666" r:id="rId25"/>
    <p:sldLayoutId id="2147483667" r:id="rId26"/>
    <p:sldLayoutId id="2147483668" r:id="rId27"/>
    <p:sldLayoutId id="2147483669" r:id="rId28"/>
    <p:sldLayoutId id="2147483670" r:id="rId29"/>
    <p:sldLayoutId id="2147483671" r:id="rId30"/>
    <p:sldLayoutId id="2147483672" r:id="rId31"/>
    <p:sldLayoutId id="2147483673" r:id="rId32"/>
    <p:sldLayoutId id="2147483674" r:id="rId33"/>
    <p:sldLayoutId id="2147483675" r:id="rId34"/>
    <p:sldLayoutId id="2147483676" r:id="rId35"/>
    <p:sldLayoutId id="2147483678" r:id="rId36"/>
    <p:sldLayoutId id="2147483679" r:id="rId37"/>
    <p:sldLayoutId id="2147483680" r:id="rId38"/>
    <p:sldLayoutId id="2147483681" r:id="rId39"/>
    <p:sldLayoutId id="2147483682" r:id="rId40"/>
    <p:sldLayoutId id="2147483684" r:id="rId41"/>
    <p:sldLayoutId id="2147483685" r:id="rId42"/>
    <p:sldLayoutId id="2147483686" r:id="rId43"/>
    <p:sldLayoutId id="2147483689" r:id="rId44"/>
    <p:sldLayoutId id="2147483690" r:id="rId45"/>
    <p:sldLayoutId id="2147483691" r:id="rId46"/>
    <p:sldLayoutId id="2147483692" r:id="rId47"/>
    <p:sldLayoutId id="2147483687" r:id="rId48"/>
    <p:sldLayoutId id="2147483693" r:id="rId4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7151" userDrawn="1">
          <p15:clr>
            <a:srgbClr val="F26B43"/>
          </p15:clr>
        </p15:guide>
        <p15:guide id="3" pos="529" userDrawn="1">
          <p15:clr>
            <a:srgbClr val="F26B43"/>
          </p15:clr>
        </p15:guide>
        <p15:guide id="4" orient="horz" pos="3816" userDrawn="1">
          <p15:clr>
            <a:srgbClr val="F26B43"/>
          </p15:clr>
        </p15:guide>
        <p15:guide id="5" orient="horz" pos="4065" userDrawn="1">
          <p15:clr>
            <a:srgbClr val="F26B43"/>
          </p15:clr>
        </p15:guide>
        <p15:guide id="6" orient="horz" pos="482" userDrawn="1">
          <p15:clr>
            <a:srgbClr val="F26B43"/>
          </p15:clr>
        </p15:guide>
        <p15:guide id="7" pos="3840" userDrawn="1">
          <p15:clr>
            <a:srgbClr val="F26B43"/>
          </p15:clr>
        </p15:guide>
        <p15:guide id="8" orient="horz" pos="2160" userDrawn="1">
          <p15:clr>
            <a:srgbClr val="F26B43"/>
          </p15:clr>
        </p15:guide>
        <p15:guide id="9" pos="3318" userDrawn="1">
          <p15:clr>
            <a:srgbClr val="F26B43"/>
          </p15:clr>
        </p15:guide>
        <p15:guide id="10" pos="43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12.xml" /></Relationships>
</file>

<file path=ppt/slides/_rels/slide10.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8.xml" /><Relationship Id="rId1" Type="http://schemas.openxmlformats.org/officeDocument/2006/relationships/slideLayout" Target="../slideLayouts/slideLayout14.xml" /><Relationship Id="rId5" Type="http://schemas.openxmlformats.org/officeDocument/2006/relationships/image" Target="../media/image23.png" /><Relationship Id="rId4" Type="http://schemas.openxmlformats.org/officeDocument/2006/relationships/image" Target="../media/image22.png" /></Relationships>
</file>

<file path=ppt/slides/_rels/slide1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9.xml" /><Relationship Id="rId1" Type="http://schemas.openxmlformats.org/officeDocument/2006/relationships/slideLayout" Target="../slideLayouts/slideLayout14.xml" /><Relationship Id="rId4" Type="http://schemas.openxmlformats.org/officeDocument/2006/relationships/image" Target="../media/image25.png" /></Relationships>
</file>

<file path=ppt/slides/_rels/slide12.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notesSlide" Target="../notesSlides/notesSlide10.xml" /><Relationship Id="rId1" Type="http://schemas.openxmlformats.org/officeDocument/2006/relationships/slideLayout" Target="../slideLayouts/slideLayout14.xml" /><Relationship Id="rId5" Type="http://schemas.openxmlformats.org/officeDocument/2006/relationships/image" Target="../media/image28.jpg" /><Relationship Id="rId4" Type="http://schemas.openxmlformats.org/officeDocument/2006/relationships/image" Target="../media/image27.png" /></Relationships>
</file>

<file path=ppt/slides/_rels/slide13.xml.rels><?xml version="1.0" encoding="UTF-8" standalone="yes"?>
<Relationships xmlns="http://schemas.openxmlformats.org/package/2006/relationships"><Relationship Id="rId3" Type="http://schemas.openxmlformats.org/officeDocument/2006/relationships/image" Target="../media/image29.png" /><Relationship Id="rId7" Type="http://schemas.openxmlformats.org/officeDocument/2006/relationships/image" Target="../media/image33.png" /><Relationship Id="rId2" Type="http://schemas.openxmlformats.org/officeDocument/2006/relationships/notesSlide" Target="../notesSlides/notesSlide11.xml" /><Relationship Id="rId1" Type="http://schemas.openxmlformats.org/officeDocument/2006/relationships/slideLayout" Target="../slideLayouts/slideLayout14.xml" /><Relationship Id="rId6" Type="http://schemas.openxmlformats.org/officeDocument/2006/relationships/image" Target="../media/image32.jpeg" /><Relationship Id="rId5" Type="http://schemas.openxmlformats.org/officeDocument/2006/relationships/image" Target="../media/image31.png" /><Relationship Id="rId4" Type="http://schemas.openxmlformats.org/officeDocument/2006/relationships/image" Target="../media/image30.png" /></Relationships>
</file>

<file path=ppt/slides/_rels/slide14.xml.rels><?xml version="1.0" encoding="UTF-8" standalone="yes"?>
<Relationships xmlns="http://schemas.openxmlformats.org/package/2006/relationships"><Relationship Id="rId3" Type="http://schemas.openxmlformats.org/officeDocument/2006/relationships/chart" Target="../charts/chart1.xml" /><Relationship Id="rId2" Type="http://schemas.openxmlformats.org/officeDocument/2006/relationships/notesSlide" Target="../notesSlides/notesSlide12.xml" /><Relationship Id="rId1" Type="http://schemas.openxmlformats.org/officeDocument/2006/relationships/slideLayout" Target="../slideLayouts/slideLayout14.xml" /></Relationships>
</file>

<file path=ppt/slides/_rels/slide15.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notesSlide" Target="../notesSlides/notesSlide13.xml" /><Relationship Id="rId1" Type="http://schemas.openxmlformats.org/officeDocument/2006/relationships/slideLayout" Target="../slideLayouts/slideLayout14.xml" /><Relationship Id="rId6" Type="http://schemas.openxmlformats.org/officeDocument/2006/relationships/image" Target="../media/image37.png" /><Relationship Id="rId5" Type="http://schemas.openxmlformats.org/officeDocument/2006/relationships/image" Target="../media/image36.jpeg" /><Relationship Id="rId4" Type="http://schemas.openxmlformats.org/officeDocument/2006/relationships/image" Target="../media/image35.png" /></Relationships>
</file>

<file path=ppt/slides/_rels/slide16.xml.rels><?xml version="1.0" encoding="UTF-8" standalone="yes"?>
<Relationships xmlns="http://schemas.openxmlformats.org/package/2006/relationships"><Relationship Id="rId8" Type="http://schemas.openxmlformats.org/officeDocument/2006/relationships/image" Target="../media/image43.png" /><Relationship Id="rId3" Type="http://schemas.openxmlformats.org/officeDocument/2006/relationships/image" Target="../media/image38.png" /><Relationship Id="rId7" Type="http://schemas.openxmlformats.org/officeDocument/2006/relationships/image" Target="../media/image42.png" /><Relationship Id="rId2" Type="http://schemas.openxmlformats.org/officeDocument/2006/relationships/notesSlide" Target="../notesSlides/notesSlide14.xml" /><Relationship Id="rId1" Type="http://schemas.openxmlformats.org/officeDocument/2006/relationships/slideLayout" Target="../slideLayouts/slideLayout14.xml" /><Relationship Id="rId6" Type="http://schemas.openxmlformats.org/officeDocument/2006/relationships/image" Target="../media/image41.png" /><Relationship Id="rId5" Type="http://schemas.openxmlformats.org/officeDocument/2006/relationships/image" Target="../media/image40.png" /><Relationship Id="rId4" Type="http://schemas.openxmlformats.org/officeDocument/2006/relationships/image" Target="../media/image39.png" /></Relationships>
</file>

<file path=ppt/slides/_rels/slide17.xml.rels><?xml version="1.0" encoding="UTF-8" standalone="yes"?>
<Relationships xmlns="http://schemas.openxmlformats.org/package/2006/relationships"><Relationship Id="rId3" Type="http://schemas.openxmlformats.org/officeDocument/2006/relationships/image" Target="../media/image44.JPG" /><Relationship Id="rId7" Type="http://schemas.openxmlformats.org/officeDocument/2006/relationships/image" Target="../media/image48.jpeg" /><Relationship Id="rId2" Type="http://schemas.openxmlformats.org/officeDocument/2006/relationships/notesSlide" Target="../notesSlides/notesSlide15.xml" /><Relationship Id="rId1" Type="http://schemas.openxmlformats.org/officeDocument/2006/relationships/slideLayout" Target="../slideLayouts/slideLayout14.xml" /><Relationship Id="rId6" Type="http://schemas.openxmlformats.org/officeDocument/2006/relationships/image" Target="../media/image47.jpeg" /><Relationship Id="rId5" Type="http://schemas.openxmlformats.org/officeDocument/2006/relationships/image" Target="../media/image46.jpeg" /><Relationship Id="rId4" Type="http://schemas.openxmlformats.org/officeDocument/2006/relationships/image" Target="../media/image45.jpeg" /></Relationships>
</file>

<file path=ppt/slides/_rels/slide18.xml.rels><?xml version="1.0" encoding="UTF-8" standalone="yes"?>
<Relationships xmlns="http://schemas.openxmlformats.org/package/2006/relationships"><Relationship Id="rId8" Type="http://schemas.openxmlformats.org/officeDocument/2006/relationships/image" Target="../media/image54.png" /><Relationship Id="rId13" Type="http://schemas.openxmlformats.org/officeDocument/2006/relationships/image" Target="../media/image59.jpeg" /><Relationship Id="rId18" Type="http://schemas.openxmlformats.org/officeDocument/2006/relationships/image" Target="../media/image64.png" /><Relationship Id="rId26" Type="http://schemas.openxmlformats.org/officeDocument/2006/relationships/image" Target="../media/image72.wmf" /><Relationship Id="rId3" Type="http://schemas.openxmlformats.org/officeDocument/2006/relationships/image" Target="../media/image49.png" /><Relationship Id="rId21" Type="http://schemas.openxmlformats.org/officeDocument/2006/relationships/image" Target="../media/image67.jpeg" /><Relationship Id="rId7" Type="http://schemas.openxmlformats.org/officeDocument/2006/relationships/image" Target="../media/image53.png" /><Relationship Id="rId12" Type="http://schemas.openxmlformats.org/officeDocument/2006/relationships/image" Target="../media/image58.jpeg" /><Relationship Id="rId17" Type="http://schemas.openxmlformats.org/officeDocument/2006/relationships/image" Target="../media/image63.png" /><Relationship Id="rId25" Type="http://schemas.openxmlformats.org/officeDocument/2006/relationships/image" Target="../media/image71.png" /><Relationship Id="rId2" Type="http://schemas.openxmlformats.org/officeDocument/2006/relationships/notesSlide" Target="../notesSlides/notesSlide16.xml" /><Relationship Id="rId16" Type="http://schemas.openxmlformats.org/officeDocument/2006/relationships/image" Target="../media/image62.png" /><Relationship Id="rId20" Type="http://schemas.openxmlformats.org/officeDocument/2006/relationships/image" Target="../media/image66.png" /><Relationship Id="rId29" Type="http://schemas.openxmlformats.org/officeDocument/2006/relationships/image" Target="../media/image75.png" /><Relationship Id="rId1" Type="http://schemas.openxmlformats.org/officeDocument/2006/relationships/slideLayout" Target="../slideLayouts/slideLayout14.xml" /><Relationship Id="rId6" Type="http://schemas.openxmlformats.org/officeDocument/2006/relationships/image" Target="../media/image52.png" /><Relationship Id="rId11" Type="http://schemas.openxmlformats.org/officeDocument/2006/relationships/image" Target="../media/image57.png" /><Relationship Id="rId24" Type="http://schemas.openxmlformats.org/officeDocument/2006/relationships/image" Target="../media/image70.png" /><Relationship Id="rId5" Type="http://schemas.openxmlformats.org/officeDocument/2006/relationships/image" Target="../media/image51.png" /><Relationship Id="rId15" Type="http://schemas.openxmlformats.org/officeDocument/2006/relationships/image" Target="../media/image61.jpeg" /><Relationship Id="rId23" Type="http://schemas.openxmlformats.org/officeDocument/2006/relationships/image" Target="../media/image69.png" /><Relationship Id="rId28" Type="http://schemas.openxmlformats.org/officeDocument/2006/relationships/image" Target="../media/image74.svg" /><Relationship Id="rId10" Type="http://schemas.openxmlformats.org/officeDocument/2006/relationships/image" Target="../media/image56.png" /><Relationship Id="rId19" Type="http://schemas.openxmlformats.org/officeDocument/2006/relationships/image" Target="../media/image65.png" /><Relationship Id="rId4" Type="http://schemas.openxmlformats.org/officeDocument/2006/relationships/image" Target="../media/image50.png" /><Relationship Id="rId9" Type="http://schemas.openxmlformats.org/officeDocument/2006/relationships/image" Target="../media/image55.png" /><Relationship Id="rId14" Type="http://schemas.openxmlformats.org/officeDocument/2006/relationships/image" Target="../media/image60.jpeg" /><Relationship Id="rId22" Type="http://schemas.openxmlformats.org/officeDocument/2006/relationships/image" Target="../media/image68.png" /><Relationship Id="rId27" Type="http://schemas.openxmlformats.org/officeDocument/2006/relationships/image" Target="../media/image73.png" /><Relationship Id="rId30" Type="http://schemas.openxmlformats.org/officeDocument/2006/relationships/image" Target="../media/image76.jpeg" /></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notesSlide" Target="../notesSlides/notesSlide17.xml" /><Relationship Id="rId1" Type="http://schemas.openxmlformats.org/officeDocument/2006/relationships/slideLayout" Target="../slideLayouts/slideLayout14.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14.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14.xml" /></Relationships>
</file>

<file path=ppt/slides/_rels/slide22.xml.rels><?xml version="1.0" encoding="UTF-8" standalone="yes"?>
<Relationships xmlns="http://schemas.openxmlformats.org/package/2006/relationships"><Relationship Id="rId2" Type="http://schemas.openxmlformats.org/officeDocument/2006/relationships/image" Target="../media/image77.jpeg" /><Relationship Id="rId1" Type="http://schemas.openxmlformats.org/officeDocument/2006/relationships/slideLayout" Target="../slideLayouts/slideLayout12.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4.xml" /></Relationships>
</file>

<file path=ppt/slides/_rels/slide4.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2.xml" /><Relationship Id="rId1" Type="http://schemas.openxmlformats.org/officeDocument/2006/relationships/slideLayout" Target="../slideLayouts/slideLayout14.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5.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3.xml" /><Relationship Id="rId1" Type="http://schemas.openxmlformats.org/officeDocument/2006/relationships/slideLayout" Target="../slideLayouts/slideLayout14.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4.xml" /></Relationships>
</file>

<file path=ppt/slides/_rels/slide7.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5.xml" /><Relationship Id="rId1" Type="http://schemas.openxmlformats.org/officeDocument/2006/relationships/slideLayout" Target="../slideLayouts/slideLayout14.xml" /><Relationship Id="rId4" Type="http://schemas.openxmlformats.org/officeDocument/2006/relationships/image" Target="../media/image10.png" /></Relationships>
</file>

<file path=ppt/slides/_rels/slide8.xml.rels><?xml version="1.0" encoding="UTF-8" standalone="yes"?>
<Relationships xmlns="http://schemas.openxmlformats.org/package/2006/relationships"><Relationship Id="rId3" Type="http://schemas.openxmlformats.org/officeDocument/2006/relationships/image" Target="../media/image11.jpeg" /><Relationship Id="rId7" Type="http://schemas.openxmlformats.org/officeDocument/2006/relationships/image" Target="../media/image15.jpeg" /><Relationship Id="rId2" Type="http://schemas.openxmlformats.org/officeDocument/2006/relationships/notesSlide" Target="../notesSlides/notesSlide6.xml" /><Relationship Id="rId1" Type="http://schemas.openxmlformats.org/officeDocument/2006/relationships/slideLayout" Target="../slideLayouts/slideLayout14.xml" /><Relationship Id="rId6" Type="http://schemas.openxmlformats.org/officeDocument/2006/relationships/image" Target="../media/image14.png" /><Relationship Id="rId5" Type="http://schemas.openxmlformats.org/officeDocument/2006/relationships/image" Target="../media/image13.jpeg" /><Relationship Id="rId4" Type="http://schemas.openxmlformats.org/officeDocument/2006/relationships/image" Target="../media/image12.jpeg" /></Relationships>
</file>

<file path=ppt/slides/_rels/slide9.xml.rels><?xml version="1.0" encoding="UTF-8" standalone="yes"?>
<Relationships xmlns="http://schemas.openxmlformats.org/package/2006/relationships"><Relationship Id="rId3" Type="http://schemas.openxmlformats.org/officeDocument/2006/relationships/image" Target="../media/image16.png" /><Relationship Id="rId7" Type="http://schemas.openxmlformats.org/officeDocument/2006/relationships/image" Target="../media/image20.png" /><Relationship Id="rId2" Type="http://schemas.openxmlformats.org/officeDocument/2006/relationships/notesSlide" Target="../notesSlides/notesSlide7.xml" /><Relationship Id="rId1" Type="http://schemas.openxmlformats.org/officeDocument/2006/relationships/slideLayout" Target="../slideLayouts/slideLayout14.xml" /><Relationship Id="rId6" Type="http://schemas.openxmlformats.org/officeDocument/2006/relationships/image" Target="../media/image19.png" /><Relationship Id="rId5" Type="http://schemas.openxmlformats.org/officeDocument/2006/relationships/image" Target="../media/image18.png" /><Relationship Id="rId4" Type="http://schemas.openxmlformats.org/officeDocument/2006/relationships/image" Target="../media/image17.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BB3731-526F-4638-85F8-715D717FFC12}" type="slidenum">
              <a:rPr lang="en-US" noProof="0" smtClean="0"/>
              <a:pPr/>
              <a:t>1</a:t>
            </a:fld>
            <a:endParaRPr lang="en-US" noProof="0" dirty="0"/>
          </a:p>
        </p:txBody>
      </p:sp>
      <p:sp>
        <p:nvSpPr>
          <p:cNvPr id="7" name="Title 6">
            <a:extLst>
              <a:ext uri="{FF2B5EF4-FFF2-40B4-BE49-F238E27FC236}">
                <a16:creationId xmlns:a16="http://schemas.microsoft.com/office/drawing/2014/main" id="{4093E608-0E19-4F68-A6B7-B0A2A26356CB}"/>
              </a:ext>
            </a:extLst>
          </p:cNvPr>
          <p:cNvSpPr>
            <a:spLocks noGrp="1"/>
          </p:cNvSpPr>
          <p:nvPr>
            <p:ph type="title"/>
          </p:nvPr>
        </p:nvSpPr>
        <p:spPr>
          <a:xfrm>
            <a:off x="134696" y="1350499"/>
            <a:ext cx="6189904" cy="1830852"/>
          </a:xfrm>
        </p:spPr>
        <p:txBody>
          <a:bodyPr anchor="ctr">
            <a:noAutofit/>
          </a:bodyPr>
          <a:lstStyle/>
          <a:p>
            <a:r>
              <a:rPr lang="en-US" sz="3400" i="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KINH NGHIỆM TRIỂN KHAI CHUYỂN ĐỔI SỐ TẠI THÀNH PHỐ ĐÀ NẴNG</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9520" y="882015"/>
            <a:ext cx="5192279" cy="4709160"/>
          </a:xfrm>
          <a:prstGeom prst="rect">
            <a:avLst/>
          </a:prstGeom>
        </p:spPr>
      </p:pic>
      <p:sp>
        <p:nvSpPr>
          <p:cNvPr id="4" name="Text Placeholder 3"/>
          <p:cNvSpPr>
            <a:spLocks noGrp="1"/>
          </p:cNvSpPr>
          <p:nvPr>
            <p:ph type="body" idx="21"/>
          </p:nvPr>
        </p:nvSpPr>
        <p:spPr/>
        <p:txBody>
          <a:bodyPr/>
          <a:lstStyle/>
          <a:p>
            <a:endParaRPr lang="en-US"/>
          </a:p>
        </p:txBody>
      </p:sp>
      <p:sp>
        <p:nvSpPr>
          <p:cNvPr id="5" name="Text Placeholder 4"/>
          <p:cNvSpPr>
            <a:spLocks noGrp="1"/>
          </p:cNvSpPr>
          <p:nvPr>
            <p:ph type="body" idx="13"/>
          </p:nvPr>
        </p:nvSpPr>
        <p:spPr/>
        <p:txBody>
          <a:bodyPr/>
          <a:lstStyle/>
          <a:p>
            <a:endParaRPr lang="en-US"/>
          </a:p>
        </p:txBody>
      </p:sp>
      <p:sp>
        <p:nvSpPr>
          <p:cNvPr id="8" name="Title 6">
            <a:extLst>
              <a:ext uri="{FF2B5EF4-FFF2-40B4-BE49-F238E27FC236}">
                <a16:creationId xmlns:a16="http://schemas.microsoft.com/office/drawing/2014/main" id="{4093E608-0E19-4F68-A6B7-B0A2A26356CB}"/>
              </a:ext>
            </a:extLst>
          </p:cNvPr>
          <p:cNvSpPr txBox="1">
            <a:spLocks/>
          </p:cNvSpPr>
          <p:nvPr/>
        </p:nvSpPr>
        <p:spPr>
          <a:xfrm>
            <a:off x="115645" y="4172333"/>
            <a:ext cx="6168845" cy="1325563"/>
          </a:xfrm>
          <a:prstGeom prst="rect">
            <a:avLst/>
          </a:prstGeom>
        </p:spPr>
        <p:txBody>
          <a:bodyPr vert="horz" lIns="0" tIns="0" rIns="0" bIns="0" rtlCol="0" anchor="ctr" anchorCtr="0">
            <a:normAutofit fontScale="97500"/>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vi-VN" sz="2200" b="0" i="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Phan Tấn Luận</a:t>
            </a:r>
            <a:endPar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200" b="0" i="1" dirty="0" err="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Giám</a:t>
            </a:r>
            <a:r>
              <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200" b="0" i="1" err="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đốc</a:t>
            </a:r>
            <a:r>
              <a:rPr lang="en-US" sz="2200" b="0" i="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200" b="0" i="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Trung tâm Công nghệ t</a:t>
            </a:r>
            <a:r>
              <a:rPr lang="en-US" sz="2200" b="0" i="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hông </a:t>
            </a:r>
            <a:r>
              <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tin và </a:t>
            </a:r>
            <a:r>
              <a:rPr lang="en-US" sz="2200" b="0" i="1" dirty="0" err="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Truyền</a:t>
            </a:r>
            <a:r>
              <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200" b="0" i="1" dirty="0" err="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thông</a:t>
            </a:r>
            <a:r>
              <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TP </a:t>
            </a:r>
            <a:r>
              <a:rPr lang="en-US" sz="2200" b="0" i="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 Nẵng</a:t>
            </a:r>
            <a:endPar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370863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altLang="ko-KR" sz="3000" b="1" dirty="0">
                <a:latin typeface="Calibri" panose="020F0502020204030204" pitchFamily="34" charset="0"/>
                <a:cs typeface="Calibri" panose="020F0502020204030204" pitchFamily="34" charset="0"/>
              </a:rPr>
              <a:t>DỮ LIỆU SỐ</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10</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p:cNvSpPr/>
          <p:nvPr/>
        </p:nvSpPr>
        <p:spPr>
          <a:xfrm>
            <a:off x="238817" y="1000365"/>
            <a:ext cx="5669124" cy="1631216"/>
          </a:xfrm>
          <a:prstGeom prst="rect">
            <a:avLst/>
          </a:prstGeom>
        </p:spPr>
        <p:txBody>
          <a:bodyPr wrap="square">
            <a:spAutoFit/>
          </a:bodyPr>
          <a:lstStyle/>
          <a:p>
            <a:pPr algn="ctr"/>
            <a:r>
              <a:rPr lang="en-US" sz="2000" b="1" i="1" dirty="0">
                <a:solidFill>
                  <a:srgbClr val="FF0000"/>
                </a:solidFill>
                <a:latin typeface="Calibri" panose="020F0502020204030204" pitchFamily="34" charset="0"/>
                <a:cs typeface="Calibri" panose="020F0502020204030204" pitchFamily="34" charset="0"/>
              </a:rPr>
              <a:t>Kho </a:t>
            </a:r>
            <a:r>
              <a:rPr lang="en-US" sz="2000" b="1" i="1" dirty="0" err="1">
                <a:solidFill>
                  <a:srgbClr val="FF0000"/>
                </a:solidFill>
                <a:latin typeface="Calibri" panose="020F0502020204030204" pitchFamily="34" charset="0"/>
                <a:cs typeface="Calibri" panose="020F0502020204030204" pitchFamily="34" charset="0"/>
              </a:rPr>
              <a:t>dữ</a:t>
            </a:r>
            <a:r>
              <a:rPr lang="en-US" sz="2000" b="1" i="1" dirty="0">
                <a:solidFill>
                  <a:srgbClr val="FF0000"/>
                </a:solidFill>
                <a:latin typeface="Calibri" panose="020F0502020204030204" pitchFamily="34" charset="0"/>
                <a:cs typeface="Calibri" panose="020F0502020204030204" pitchFamily="34" charset="0"/>
              </a:rPr>
              <a:t> </a:t>
            </a:r>
            <a:r>
              <a:rPr lang="en-US" sz="2000" b="1" i="1" dirty="0" err="1">
                <a:solidFill>
                  <a:srgbClr val="FF0000"/>
                </a:solidFill>
                <a:latin typeface="Calibri" panose="020F0502020204030204" pitchFamily="34" charset="0"/>
                <a:cs typeface="Calibri" panose="020F0502020204030204" pitchFamily="34" charset="0"/>
              </a:rPr>
              <a:t>liệu</a:t>
            </a:r>
            <a:r>
              <a:rPr lang="en-US" sz="2000" b="1" i="1" dirty="0">
                <a:solidFill>
                  <a:srgbClr val="FF0000"/>
                </a:solidFill>
                <a:latin typeface="Calibri" panose="020F0502020204030204" pitchFamily="34" charset="0"/>
                <a:cs typeface="Calibri" panose="020F0502020204030204" pitchFamily="34" charset="0"/>
              </a:rPr>
              <a:t> </a:t>
            </a:r>
            <a:r>
              <a:rPr lang="en-US" sz="2000" b="1" i="1" dirty="0" err="1">
                <a:solidFill>
                  <a:srgbClr val="FF0000"/>
                </a:solidFill>
                <a:latin typeface="Calibri" panose="020F0502020204030204" pitchFamily="34" charset="0"/>
                <a:cs typeface="Calibri" panose="020F0502020204030204" pitchFamily="34" charset="0"/>
              </a:rPr>
              <a:t>dùng</a:t>
            </a:r>
            <a:r>
              <a:rPr lang="en-US" sz="2000" b="1" i="1" dirty="0">
                <a:solidFill>
                  <a:srgbClr val="FF0000"/>
                </a:solidFill>
                <a:latin typeface="Calibri" panose="020F0502020204030204" pitchFamily="34" charset="0"/>
                <a:cs typeface="Calibri" panose="020F0502020204030204" pitchFamily="34" charset="0"/>
              </a:rPr>
              <a:t> </a:t>
            </a:r>
            <a:r>
              <a:rPr lang="en-US" sz="2000" b="1" i="1" dirty="0" err="1">
                <a:solidFill>
                  <a:srgbClr val="FF0000"/>
                </a:solidFill>
                <a:latin typeface="Calibri" panose="020F0502020204030204" pitchFamily="34" charset="0"/>
                <a:cs typeface="Calibri" panose="020F0502020204030204" pitchFamily="34" charset="0"/>
              </a:rPr>
              <a:t>chung</a:t>
            </a:r>
            <a:endParaRPr lang="en-US" sz="2000" b="1" i="1" dirty="0">
              <a:solidFill>
                <a:srgbClr val="FF0000"/>
              </a:solidFill>
              <a:latin typeface="Calibri" panose="020F0502020204030204" pitchFamily="34" charset="0"/>
              <a:cs typeface="Calibri" panose="020F0502020204030204" pitchFamily="34" charset="0"/>
            </a:endParaRPr>
          </a:p>
          <a:p>
            <a:pPr algn="ctr"/>
            <a:r>
              <a:rPr lang="en-US" sz="2000" b="1" i="1" dirty="0">
                <a:solidFill>
                  <a:srgbClr val="FF0000"/>
                </a:solidFill>
                <a:latin typeface="Calibri" panose="020F0502020204030204" pitchFamily="34" charset="0"/>
                <a:cs typeface="Calibri" panose="020F0502020204030204" pitchFamily="34" charset="0"/>
              </a:rPr>
              <a:t>(khodulieu.danang.gov.vn)</a:t>
            </a:r>
          </a:p>
          <a:p>
            <a:pPr algn="ctr"/>
            <a:r>
              <a:rPr lang="en-US" sz="2000" dirty="0">
                <a:latin typeface="Calibri" panose="020F0502020204030204" pitchFamily="34" charset="0"/>
                <a:cs typeface="Calibri" panose="020F0502020204030204" pitchFamily="34" charset="0"/>
              </a:rPr>
              <a:t>Thu </a:t>
            </a:r>
            <a:r>
              <a:rPr lang="en-US" sz="2000" dirty="0" err="1">
                <a:latin typeface="Calibri" panose="020F0502020204030204" pitchFamily="34" charset="0"/>
                <a:cs typeface="Calibri" panose="020F0502020204030204" pitchFamily="34" charset="0"/>
              </a:rPr>
              <a:t>thập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chuẩn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hóa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xử</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lý</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dữ</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liệu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có</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cấu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trúc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cấu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trúc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đang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mở</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rộng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xử</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lý</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dữ</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liệu</a:t>
            </a:r>
            <a:r>
              <a:rPr lang="en-US" sz="2000" dirty="0">
                <a:latin typeface="Calibri" panose="020F0502020204030204" pitchFamily="34" charset="0"/>
                <a:cs typeface="Calibri" panose="020F0502020204030204" pitchFamily="34" charset="0"/>
              </a:rPr>
              <a:t> phi </a:t>
            </a:r>
            <a:r>
              <a:rPr lang="en-US" sz="2000" dirty="0" err="1">
                <a:latin typeface="Calibri" panose="020F0502020204030204" pitchFamily="34" charset="0"/>
                <a:cs typeface="Calibri" panose="020F0502020204030204" pitchFamily="34" charset="0"/>
              </a:rPr>
              <a:t>cấu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trúc</a:t>
            </a:r>
            <a:endParaRPr lang="en-US" sz="2000" dirty="0">
              <a:latin typeface="Calibri" panose="020F0502020204030204" pitchFamily="34" charset="0"/>
              <a:cs typeface="Calibri" panose="020F0502020204030204" pitchFamily="34" charset="0"/>
            </a:endParaRPr>
          </a:p>
        </p:txBody>
      </p:sp>
      <p:sp>
        <p:nvSpPr>
          <p:cNvPr id="13" name="Rectangle 12"/>
          <p:cNvSpPr/>
          <p:nvPr/>
        </p:nvSpPr>
        <p:spPr>
          <a:xfrm>
            <a:off x="6260918" y="1097162"/>
            <a:ext cx="5669703" cy="1323439"/>
          </a:xfrm>
          <a:prstGeom prst="rect">
            <a:avLst/>
          </a:prstGeom>
        </p:spPr>
        <p:txBody>
          <a:bodyPr wrap="square">
            <a:spAutoFit/>
          </a:bodyPr>
          <a:lstStyle/>
          <a:p>
            <a:pPr algn="ctr"/>
            <a:r>
              <a:rPr lang="en-US" sz="2000" b="1" i="1" dirty="0" err="1">
                <a:solidFill>
                  <a:srgbClr val="FF0000"/>
                </a:solidFill>
                <a:latin typeface="Calibri" panose="020F0502020204030204" pitchFamily="34" charset="0"/>
                <a:cs typeface="Calibri" panose="020F0502020204030204" pitchFamily="34" charset="0"/>
              </a:rPr>
              <a:t>Cổng</a:t>
            </a:r>
            <a:r>
              <a:rPr lang="en-US" sz="2000" b="1" i="1" dirty="0">
                <a:solidFill>
                  <a:srgbClr val="FF0000"/>
                </a:solidFill>
                <a:latin typeface="Calibri" panose="020F0502020204030204" pitchFamily="34" charset="0"/>
                <a:cs typeface="Calibri" panose="020F0502020204030204" pitchFamily="34" charset="0"/>
              </a:rPr>
              <a:t> </a:t>
            </a:r>
            <a:r>
              <a:rPr lang="en-US" sz="2000" b="1" i="1" dirty="0" err="1">
                <a:solidFill>
                  <a:srgbClr val="FF0000"/>
                </a:solidFill>
                <a:latin typeface="Calibri" panose="020F0502020204030204" pitchFamily="34" charset="0"/>
                <a:cs typeface="Calibri" panose="020F0502020204030204" pitchFamily="34" charset="0"/>
              </a:rPr>
              <a:t>dữ</a:t>
            </a:r>
            <a:r>
              <a:rPr lang="en-US" sz="2000" b="1" i="1" dirty="0">
                <a:solidFill>
                  <a:srgbClr val="FF0000"/>
                </a:solidFill>
                <a:latin typeface="Calibri" panose="020F0502020204030204" pitchFamily="34" charset="0"/>
                <a:cs typeface="Calibri" panose="020F0502020204030204" pitchFamily="34" charset="0"/>
              </a:rPr>
              <a:t> </a:t>
            </a:r>
            <a:r>
              <a:rPr lang="en-US" sz="2000" b="1" i="1" dirty="0" err="1">
                <a:solidFill>
                  <a:srgbClr val="FF0000"/>
                </a:solidFill>
                <a:latin typeface="Calibri" panose="020F0502020204030204" pitchFamily="34" charset="0"/>
                <a:cs typeface="Calibri" panose="020F0502020204030204" pitchFamily="34" charset="0"/>
              </a:rPr>
              <a:t>liệu</a:t>
            </a:r>
            <a:r>
              <a:rPr lang="en-US" sz="2000" b="1" i="1" dirty="0">
                <a:solidFill>
                  <a:srgbClr val="FF0000"/>
                </a:solidFill>
                <a:latin typeface="Calibri" panose="020F0502020204030204" pitchFamily="34" charset="0"/>
                <a:cs typeface="Calibri" panose="020F0502020204030204" pitchFamily="34" charset="0"/>
              </a:rPr>
              <a:t> </a:t>
            </a:r>
            <a:r>
              <a:rPr lang="en-US" sz="2000" b="1" i="1" dirty="0" err="1">
                <a:solidFill>
                  <a:srgbClr val="FF0000"/>
                </a:solidFill>
                <a:latin typeface="Calibri" panose="020F0502020204030204" pitchFamily="34" charset="0"/>
                <a:cs typeface="Calibri" panose="020F0502020204030204" pitchFamily="34" charset="0"/>
              </a:rPr>
              <a:t>mở</a:t>
            </a:r>
            <a:r>
              <a:rPr lang="en-US" sz="2000" b="1" i="1" dirty="0">
                <a:solidFill>
                  <a:srgbClr val="FF0000"/>
                </a:solidFill>
                <a:latin typeface="Calibri" panose="020F0502020204030204" pitchFamily="34" charset="0"/>
                <a:cs typeface="Calibri" panose="020F0502020204030204" pitchFamily="34" charset="0"/>
              </a:rPr>
              <a:t> </a:t>
            </a:r>
          </a:p>
          <a:p>
            <a:pPr algn="ctr"/>
            <a:r>
              <a:rPr lang="en-US" sz="2000" b="1" i="1" dirty="0">
                <a:solidFill>
                  <a:srgbClr val="FF0000"/>
                </a:solidFill>
                <a:latin typeface="Calibri" panose="020F0502020204030204" pitchFamily="34" charset="0"/>
                <a:cs typeface="Calibri" panose="020F0502020204030204" pitchFamily="34" charset="0"/>
              </a:rPr>
              <a:t>(opendata.danang.gov.vn </a:t>
            </a:r>
            <a:r>
              <a:rPr lang="en-US" sz="2000" b="1" i="1" dirty="0" err="1">
                <a:solidFill>
                  <a:srgbClr val="FF0000"/>
                </a:solidFill>
                <a:latin typeface="Calibri" panose="020F0502020204030204" pitchFamily="34" charset="0"/>
                <a:cs typeface="Calibri" panose="020F0502020204030204" pitchFamily="34" charset="0"/>
              </a:rPr>
              <a:t>hoặc</a:t>
            </a:r>
            <a:r>
              <a:rPr lang="en-US" sz="2000" b="1" i="1" dirty="0">
                <a:solidFill>
                  <a:srgbClr val="FF0000"/>
                </a:solidFill>
                <a:latin typeface="Calibri" panose="020F0502020204030204" pitchFamily="34" charset="0"/>
                <a:cs typeface="Calibri" panose="020F0502020204030204" pitchFamily="34" charset="0"/>
              </a:rPr>
              <a:t> dichvucong.vn)</a:t>
            </a:r>
          </a:p>
          <a:p>
            <a:pPr algn="ctr"/>
            <a:r>
              <a:rPr lang="en-US" sz="2000" dirty="0">
                <a:latin typeface="Calibri" panose="020F0502020204030204" pitchFamily="34" charset="0"/>
                <a:cs typeface="Calibri" panose="020F0502020204030204" pitchFamily="34" charset="0"/>
              </a:rPr>
              <a:t>Cung cấp </a:t>
            </a:r>
            <a:r>
              <a:rPr lang="en-US" sz="2000" dirty="0" err="1">
                <a:latin typeface="Calibri" panose="020F0502020204030204" pitchFamily="34" charset="0"/>
                <a:cs typeface="Calibri" panose="020F0502020204030204" pitchFamily="34" charset="0"/>
              </a:rPr>
              <a:t>gần</a:t>
            </a:r>
            <a:r>
              <a:rPr lang="en-US" sz="2000" dirty="0">
                <a:latin typeface="Calibri" panose="020F0502020204030204" pitchFamily="34" charset="0"/>
                <a:cs typeface="Calibri" panose="020F0502020204030204" pitchFamily="34" charset="0"/>
              </a:rPr>
              <a:t> 600 </a:t>
            </a:r>
            <a:r>
              <a:rPr lang="en-US" sz="2000" dirty="0" err="1">
                <a:latin typeface="Calibri" panose="020F0502020204030204" pitchFamily="34" charset="0"/>
                <a:cs typeface="Calibri" panose="020F0502020204030204" pitchFamily="34" charset="0"/>
              </a:rPr>
              <a:t>tập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dữ</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liệu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mở</a:t>
            </a:r>
            <a:r>
              <a:rPr lang="en-US" sz="2000" dirty="0">
                <a:latin typeface="Calibri" panose="020F0502020204030204" pitchFamily="34" charset="0"/>
                <a:cs typeface="Calibri" panose="020F0502020204030204" pitchFamily="34" charset="0"/>
              </a:rPr>
              <a:t> (qua web, SMS, API, </a:t>
            </a:r>
            <a:r>
              <a:rPr lang="en-US" sz="2000" dirty="0" err="1">
                <a:latin typeface="Calibri" panose="020F0502020204030204" pitchFamily="34" charset="0"/>
                <a:cs typeface="Calibri" panose="020F0502020204030204" pitchFamily="34" charset="0"/>
              </a:rPr>
              <a:t>Zalo</a:t>
            </a:r>
            <a:r>
              <a:rPr lang="en-US" sz="2000" dirty="0">
                <a:latin typeface="Calibri" panose="020F0502020204030204" pitchFamily="34" charset="0"/>
                <a:cs typeface="Calibri" panose="020F0502020204030204" pitchFamily="34" charset="0"/>
              </a:rPr>
              <a:t>) </a:t>
            </a:r>
          </a:p>
        </p:txBody>
      </p:sp>
      <p:pic>
        <p:nvPicPr>
          <p:cNvPr id="16" name="Picture 15"/>
          <p:cNvPicPr>
            <a:picLocks noChangeAspect="1"/>
          </p:cNvPicPr>
          <p:nvPr/>
        </p:nvPicPr>
        <p:blipFill>
          <a:blip r:embed="rId3"/>
          <a:stretch>
            <a:fillRect/>
          </a:stretch>
        </p:blipFill>
        <p:spPr>
          <a:xfrm>
            <a:off x="6260919" y="2588455"/>
            <a:ext cx="5669703" cy="4129323"/>
          </a:xfrm>
          <a:prstGeom prst="rect">
            <a:avLst/>
          </a:prstGeom>
        </p:spPr>
      </p:pic>
      <p:pic>
        <p:nvPicPr>
          <p:cNvPr id="9" name="Picture 8"/>
          <p:cNvPicPr>
            <a:picLocks noChangeAspect="1"/>
          </p:cNvPicPr>
          <p:nvPr/>
        </p:nvPicPr>
        <p:blipFill>
          <a:blip r:embed="rId4"/>
          <a:stretch>
            <a:fillRect/>
          </a:stretch>
        </p:blipFill>
        <p:spPr>
          <a:xfrm>
            <a:off x="238818" y="2588454"/>
            <a:ext cx="5785607" cy="4269545"/>
          </a:xfrm>
          <a:prstGeom prst="rect">
            <a:avLst/>
          </a:prstGeom>
        </p:spPr>
      </p:pic>
      <p:pic>
        <p:nvPicPr>
          <p:cNvPr id="10" name="Picture 9"/>
          <p:cNvPicPr>
            <a:picLocks noChangeAspect="1"/>
          </p:cNvPicPr>
          <p:nvPr/>
        </p:nvPicPr>
        <p:blipFill>
          <a:blip r:embed="rId5"/>
          <a:stretch>
            <a:fillRect/>
          </a:stretch>
        </p:blipFill>
        <p:spPr>
          <a:xfrm>
            <a:off x="238817" y="4923692"/>
            <a:ext cx="5785607" cy="1934307"/>
          </a:xfrm>
          <a:prstGeom prst="rect">
            <a:avLst/>
          </a:prstGeom>
        </p:spPr>
      </p:pic>
    </p:spTree>
    <p:extLst>
      <p:ext uri="{BB962C8B-B14F-4D97-AF65-F5344CB8AC3E}">
        <p14:creationId xmlns:p14="http://schemas.microsoft.com/office/powerpoint/2010/main" val="14673622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altLang="ko-KR" sz="3000" b="1" dirty="0">
                <a:latin typeface="Calibri" panose="020F0502020204030204" pitchFamily="34" charset="0"/>
                <a:cs typeface="Calibri" panose="020F0502020204030204" pitchFamily="34" charset="0"/>
              </a:rPr>
              <a:t>NỀN TẢNG SỐ</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11</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436810" y="1120436"/>
            <a:ext cx="4751429" cy="954107"/>
          </a:xfrm>
          <a:prstGeom prst="rect">
            <a:avLst/>
          </a:prstGeom>
        </p:spPr>
        <p:txBody>
          <a:bodyPr wrap="square">
            <a:spAutoFit/>
          </a:bodyPr>
          <a:lstStyle/>
          <a:p>
            <a:pPr algn="ctr"/>
            <a:r>
              <a:rPr lang="en-US" sz="2000" b="1" dirty="0" err="1">
                <a:solidFill>
                  <a:srgbClr val="FF0000"/>
                </a:solidFill>
                <a:latin typeface="Calibri" panose="020F0502020204030204" pitchFamily="34" charset="0"/>
                <a:cs typeface="Calibri" panose="020F0502020204030204" pitchFamily="34" charset="0"/>
              </a:rPr>
              <a:t>Nền</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tảng</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tích</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hợp</a:t>
            </a:r>
            <a:r>
              <a:rPr lang="en-US" sz="2000" b="1" dirty="0">
                <a:solidFill>
                  <a:srgbClr val="FF0000"/>
                </a:solidFill>
                <a:latin typeface="Calibri" panose="020F0502020204030204" pitchFamily="34" charset="0"/>
                <a:cs typeface="Calibri" panose="020F0502020204030204" pitchFamily="34" charset="0"/>
              </a:rPr>
              <a:t> chia </a:t>
            </a:r>
            <a:r>
              <a:rPr lang="en-US" sz="2000" b="1" dirty="0" err="1">
                <a:solidFill>
                  <a:srgbClr val="FF0000"/>
                </a:solidFill>
                <a:latin typeface="Calibri" panose="020F0502020204030204" pitchFamily="34" charset="0"/>
                <a:cs typeface="Calibri" panose="020F0502020204030204" pitchFamily="34" charset="0"/>
              </a:rPr>
              <a:t>sẻ</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dữ</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liệu</a:t>
            </a:r>
            <a:r>
              <a:rPr lang="en-US" sz="2000" b="1" dirty="0">
                <a:solidFill>
                  <a:srgbClr val="FF0000"/>
                </a:solidFill>
                <a:latin typeface="Calibri" panose="020F0502020204030204" pitchFamily="34" charset="0"/>
                <a:cs typeface="Calibri" panose="020F0502020204030204" pitchFamily="34" charset="0"/>
              </a:rPr>
              <a:t> LGSP</a:t>
            </a:r>
          </a:p>
          <a:p>
            <a:pPr marL="342900" indent="-342900">
              <a:buFont typeface="Arial" panose="020B0604020202020204" pitchFamily="34" charset="0"/>
              <a:buChar char="•"/>
            </a:pPr>
            <a:r>
              <a:rPr lang="vi-VN" b="1" dirty="0">
                <a:latin typeface="Calibri" panose="020F0502020204030204" pitchFamily="34" charset="0"/>
                <a:cs typeface="Calibri" panose="020F0502020204030204" pitchFamily="34" charset="0"/>
              </a:rPr>
              <a:t>4</a:t>
            </a:r>
            <a:r>
              <a:rPr lang="en-US" b="1" dirty="0">
                <a:latin typeface="Calibri" panose="020F0502020204030204" pitchFamily="34" charset="0"/>
                <a:cs typeface="Calibri" panose="020F0502020204030204" pitchFamily="34" charset="0"/>
              </a:rPr>
              <a:t>4</a:t>
            </a:r>
            <a:r>
              <a:rPr lang="vi-VN"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dịch vụ API</a:t>
            </a:r>
            <a:endParaRPr lang="vi-VN"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b="1" dirty="0">
                <a:latin typeface="Calibri" panose="020F0502020204030204" pitchFamily="34" charset="0"/>
                <a:cs typeface="Calibri" panose="020F0502020204030204" pitchFamily="34" charset="0"/>
              </a:rPr>
              <a:t>&gt;2</a:t>
            </a:r>
            <a:r>
              <a:rPr lang="en-US" b="1" dirty="0">
                <a:latin typeface="Calibri" panose="020F0502020204030204" pitchFamily="34" charset="0"/>
                <a:cs typeface="Calibri" panose="020F0502020204030204" pitchFamily="34" charset="0"/>
              </a:rPr>
              <a:t>2</a:t>
            </a:r>
            <a:r>
              <a:rPr lang="vi-VN"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triệu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lượt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giao</a:t>
            </a:r>
            <a:r>
              <a:rPr lang="en-US" dirty="0">
                <a:latin typeface="Calibri" panose="020F0502020204030204" pitchFamily="34" charset="0"/>
                <a:cs typeface="Calibri" panose="020F0502020204030204" pitchFamily="34" charset="0"/>
              </a:rPr>
              <a:t> dịch qua LGSP</a:t>
            </a:r>
            <a:endParaRPr lang="vi-VN" dirty="0">
              <a:latin typeface="Calibri" panose="020F0502020204030204" pitchFamily="34" charset="0"/>
              <a:cs typeface="Calibri" panose="020F0502020204030204" pitchFamily="34" charset="0"/>
            </a:endParaRPr>
          </a:p>
        </p:txBody>
      </p:sp>
      <p:sp>
        <p:nvSpPr>
          <p:cNvPr id="10" name="Rectangle 9"/>
          <p:cNvSpPr/>
          <p:nvPr/>
        </p:nvSpPr>
        <p:spPr>
          <a:xfrm>
            <a:off x="6302930" y="999095"/>
            <a:ext cx="5402440" cy="1508105"/>
          </a:xfrm>
          <a:prstGeom prst="rect">
            <a:avLst/>
          </a:prstGeom>
        </p:spPr>
        <p:txBody>
          <a:bodyPr wrap="square">
            <a:spAutoFit/>
          </a:bodyPr>
          <a:lstStyle/>
          <a:p>
            <a:pPr algn="ctr"/>
            <a:r>
              <a:rPr lang="en-US" sz="2000" b="1" i="1" dirty="0" err="1">
                <a:solidFill>
                  <a:srgbClr val="FF0000"/>
                </a:solidFill>
                <a:latin typeface="Calibri" panose="020F0502020204030204" pitchFamily="34" charset="0"/>
                <a:cs typeface="Calibri" panose="020F0502020204030204" pitchFamily="34" charset="0"/>
              </a:rPr>
              <a:t>Nền</a:t>
            </a:r>
            <a:r>
              <a:rPr lang="en-US" sz="2000" b="1" i="1" dirty="0">
                <a:solidFill>
                  <a:srgbClr val="FF0000"/>
                </a:solidFill>
                <a:latin typeface="Calibri" panose="020F0502020204030204" pitchFamily="34" charset="0"/>
                <a:cs typeface="Calibri" panose="020F0502020204030204" pitchFamily="34" charset="0"/>
              </a:rPr>
              <a:t> </a:t>
            </a:r>
            <a:r>
              <a:rPr lang="en-US" sz="2000" b="1" i="1" dirty="0" err="1">
                <a:solidFill>
                  <a:srgbClr val="FF0000"/>
                </a:solidFill>
                <a:latin typeface="Calibri" panose="020F0502020204030204" pitchFamily="34" charset="0"/>
                <a:cs typeface="Calibri" panose="020F0502020204030204" pitchFamily="34" charset="0"/>
              </a:rPr>
              <a:t>tảng</a:t>
            </a:r>
            <a:r>
              <a:rPr lang="en-US" sz="2000" b="1" i="1" dirty="0">
                <a:solidFill>
                  <a:srgbClr val="FF0000"/>
                </a:solidFill>
                <a:latin typeface="Calibri" panose="020F0502020204030204" pitchFamily="34" charset="0"/>
                <a:cs typeface="Calibri" panose="020F0502020204030204" pitchFamily="34" charset="0"/>
              </a:rPr>
              <a:t> </a:t>
            </a:r>
            <a:r>
              <a:rPr lang="en-US" sz="2000" b="1" i="1" dirty="0" err="1">
                <a:solidFill>
                  <a:srgbClr val="FF0000"/>
                </a:solidFill>
                <a:latin typeface="Calibri" panose="020F0502020204030204" pitchFamily="34" charset="0"/>
                <a:cs typeface="Calibri" panose="020F0502020204030204" pitchFamily="34" charset="0"/>
              </a:rPr>
              <a:t>Cổng</a:t>
            </a:r>
            <a:r>
              <a:rPr lang="en-US" sz="2000" b="1" i="1" dirty="0">
                <a:solidFill>
                  <a:srgbClr val="FF0000"/>
                </a:solidFill>
                <a:latin typeface="Calibri" panose="020F0502020204030204" pitchFamily="34" charset="0"/>
                <a:cs typeface="Calibri" panose="020F0502020204030204" pitchFamily="34" charset="0"/>
              </a:rPr>
              <a:t> Dịch vụ </a:t>
            </a:r>
            <a:r>
              <a:rPr lang="en-US" sz="2000" b="1" i="1" dirty="0" err="1">
                <a:solidFill>
                  <a:srgbClr val="FF0000"/>
                </a:solidFill>
                <a:latin typeface="Calibri" panose="020F0502020204030204" pitchFamily="34" charset="0"/>
                <a:cs typeface="Calibri" panose="020F0502020204030204" pitchFamily="34" charset="0"/>
              </a:rPr>
              <a:t>công</a:t>
            </a:r>
            <a:r>
              <a:rPr lang="en-US" sz="2000" b="1" i="1" dirty="0">
                <a:solidFill>
                  <a:srgbClr val="FF0000"/>
                </a:solidFill>
                <a:latin typeface="Calibri" panose="020F0502020204030204" pitchFamily="34" charset="0"/>
                <a:cs typeface="Calibri" panose="020F0502020204030204" pitchFamily="34" charset="0"/>
              </a:rPr>
              <a:t> </a:t>
            </a:r>
            <a:r>
              <a:rPr lang="en-US" sz="2000" b="1" i="1" dirty="0" err="1">
                <a:solidFill>
                  <a:srgbClr val="FF0000"/>
                </a:solidFill>
                <a:latin typeface="Calibri" panose="020F0502020204030204" pitchFamily="34" charset="0"/>
                <a:cs typeface="Calibri" panose="020F0502020204030204" pitchFamily="34" charset="0"/>
              </a:rPr>
              <a:t>trực</a:t>
            </a:r>
            <a:r>
              <a:rPr lang="en-US" sz="2000" b="1" i="1" dirty="0">
                <a:solidFill>
                  <a:srgbClr val="FF0000"/>
                </a:solidFill>
                <a:latin typeface="Calibri" panose="020F0502020204030204" pitchFamily="34" charset="0"/>
                <a:cs typeface="Calibri" panose="020F0502020204030204" pitchFamily="34" charset="0"/>
              </a:rPr>
              <a:t> </a:t>
            </a:r>
            <a:r>
              <a:rPr lang="en-US" sz="2000" b="1" i="1" dirty="0" err="1">
                <a:solidFill>
                  <a:srgbClr val="FF0000"/>
                </a:solidFill>
                <a:latin typeface="Calibri" panose="020F0502020204030204" pitchFamily="34" charset="0"/>
                <a:cs typeface="Calibri" panose="020F0502020204030204" pitchFamily="34" charset="0"/>
              </a:rPr>
              <a:t>tuyến</a:t>
            </a:r>
            <a:endParaRPr lang="en-US" sz="2000" b="1" i="1" dirty="0">
              <a:solidFill>
                <a:srgbClr val="FF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a:latin typeface="Calibri" panose="020F0502020204030204" pitchFamily="34" charset="0"/>
                <a:cs typeface="Calibri" panose="020F0502020204030204" pitchFamily="34" charset="0"/>
              </a:rPr>
              <a:t>100%</a:t>
            </a:r>
            <a:r>
              <a:rPr lang="en-US" dirty="0">
                <a:latin typeface="Calibri" panose="020F0502020204030204" pitchFamily="34" charset="0"/>
                <a:cs typeface="Calibri" panose="020F0502020204030204" pitchFamily="34" charset="0"/>
              </a:rPr>
              <a:t> dịch vụ </a:t>
            </a:r>
            <a:r>
              <a:rPr lang="en-US" dirty="0" err="1">
                <a:latin typeface="Calibri" panose="020F0502020204030204" pitchFamily="34" charset="0"/>
                <a:cs typeface="Calibri" panose="020F0502020204030204" pitchFamily="34" charset="0"/>
              </a:rPr>
              <a:t>công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trực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tuyến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điều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kiện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đã</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triển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khai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mức</a:t>
            </a:r>
            <a:r>
              <a:rPr lang="en-US" dirty="0">
                <a:latin typeface="Calibri" panose="020F0502020204030204" pitchFamily="34" charset="0"/>
                <a:cs typeface="Calibri" panose="020F0502020204030204" pitchFamily="34" charset="0"/>
              </a:rPr>
              <a:t> 4 </a:t>
            </a:r>
            <a:endParaRPr lang="vi-VN"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err="1">
                <a:latin typeface="Calibri" panose="020F0502020204030204" pitchFamily="34" charset="0"/>
                <a:cs typeface="Calibri" panose="020F0502020204030204" pitchFamily="34" charset="0"/>
              </a:rPr>
              <a:t>Thí</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điểm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sử</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dụng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dữ</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liệu</a:t>
            </a:r>
            <a:r>
              <a:rPr lang="en-US" dirty="0">
                <a:latin typeface="Calibri" panose="020F0502020204030204" pitchFamily="34" charset="0"/>
                <a:cs typeface="Calibri" panose="020F0502020204030204" pitchFamily="34" charset="0"/>
              </a:rPr>
              <a:t> số </a:t>
            </a:r>
            <a:r>
              <a:rPr lang="en-US" dirty="0" err="1">
                <a:latin typeface="Calibri" panose="020F0502020204030204" pitchFamily="34" charset="0"/>
                <a:cs typeface="Calibri" panose="020F0502020204030204" pitchFamily="34" charset="0"/>
              </a:rPr>
              <a:t>thay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thế</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thành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phần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hồ</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sơ</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Sổ</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đỏ</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Sổ</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hộ</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khẩu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Giấy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đăng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ký</a:t>
            </a:r>
            <a:r>
              <a:rPr lang="en-US" dirty="0">
                <a:latin typeface="Calibri" panose="020F0502020204030204" pitchFamily="34" charset="0"/>
                <a:cs typeface="Calibri" panose="020F0502020204030204" pitchFamily="34" charset="0"/>
              </a:rPr>
              <a:t> kinh </a:t>
            </a:r>
            <a:r>
              <a:rPr lang="en-US" dirty="0" err="1">
                <a:latin typeface="Calibri" panose="020F0502020204030204" pitchFamily="34" charset="0"/>
                <a:cs typeface="Calibri" panose="020F0502020204030204" pitchFamily="34" charset="0"/>
              </a:rPr>
              <a:t>doanh</a:t>
            </a:r>
            <a:r>
              <a:rPr lang="en-US" dirty="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3"/>
          <a:stretch>
            <a:fillRect/>
          </a:stretch>
        </p:blipFill>
        <p:spPr>
          <a:xfrm>
            <a:off x="214539" y="2630657"/>
            <a:ext cx="5507641" cy="4182264"/>
          </a:xfrm>
          <a:prstGeom prst="rect">
            <a:avLst/>
          </a:prstGeom>
        </p:spPr>
      </p:pic>
      <p:pic>
        <p:nvPicPr>
          <p:cNvPr id="14" name="Picture 13"/>
          <p:cNvPicPr>
            <a:picLocks noChangeAspect="1"/>
          </p:cNvPicPr>
          <p:nvPr/>
        </p:nvPicPr>
        <p:blipFill>
          <a:blip r:embed="rId4"/>
          <a:stretch>
            <a:fillRect/>
          </a:stretch>
        </p:blipFill>
        <p:spPr>
          <a:xfrm>
            <a:off x="6358151" y="2630657"/>
            <a:ext cx="5631619" cy="4034581"/>
          </a:xfrm>
          <a:prstGeom prst="rect">
            <a:avLst/>
          </a:prstGeom>
        </p:spPr>
      </p:pic>
    </p:spTree>
    <p:extLst>
      <p:ext uri="{BB962C8B-B14F-4D97-AF65-F5344CB8AC3E}">
        <p14:creationId xmlns:p14="http://schemas.microsoft.com/office/powerpoint/2010/main" val="6152070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sz="3000" b="1" dirty="0">
                <a:latin typeface="Calibri" panose="020F0502020204030204" pitchFamily="34" charset="0"/>
                <a:cs typeface="Calibri" panose="020F0502020204030204" pitchFamily="34" charset="0"/>
              </a:rPr>
              <a:t>CHÍNH QUYỀN SỐ</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12</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p:cNvSpPr/>
          <p:nvPr/>
        </p:nvSpPr>
        <p:spPr>
          <a:xfrm>
            <a:off x="200212" y="1134836"/>
            <a:ext cx="3666112" cy="1585049"/>
          </a:xfrm>
          <a:prstGeom prst="rect">
            <a:avLst/>
          </a:prstGeom>
        </p:spPr>
        <p:txBody>
          <a:bodyPr wrap="square">
            <a:spAutoFit/>
          </a:bodyPr>
          <a:lstStyle/>
          <a:p>
            <a:pPr algn="ctr">
              <a:spcBef>
                <a:spcPts val="300"/>
              </a:spcBef>
              <a:spcAft>
                <a:spcPts val="300"/>
              </a:spcAft>
            </a:pPr>
            <a:r>
              <a:rPr lang="en-US" sz="2000" b="1" i="1" dirty="0">
                <a:solidFill>
                  <a:srgbClr val="FF0000"/>
                </a:solidFill>
                <a:latin typeface="Times New Roman" pitchFamily="18" charset="0"/>
                <a:cs typeface="Times New Roman" pitchFamily="18" charset="0"/>
              </a:rPr>
              <a:t>Trung tâm </a:t>
            </a:r>
            <a:r>
              <a:rPr lang="en-US" sz="2000" b="1" i="1" dirty="0" err="1">
                <a:solidFill>
                  <a:srgbClr val="FF0000"/>
                </a:solidFill>
                <a:latin typeface="Times New Roman" pitchFamily="18" charset="0"/>
                <a:cs typeface="Times New Roman" pitchFamily="18" charset="0"/>
              </a:rPr>
              <a:t>Giám</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sát</a:t>
            </a:r>
            <a:r>
              <a:rPr lang="en-US" sz="2000" b="1" i="1" dirty="0">
                <a:solidFill>
                  <a:srgbClr val="FF0000"/>
                </a:solidFill>
                <a:latin typeface="Times New Roman" pitchFamily="18" charset="0"/>
                <a:cs typeface="Times New Roman" pitchFamily="18" charset="0"/>
              </a:rPr>
              <a:t> Mini IOC</a:t>
            </a:r>
          </a:p>
          <a:p>
            <a:pPr algn="ctr">
              <a:spcBef>
                <a:spcPts val="300"/>
              </a:spcBef>
              <a:spcAft>
                <a:spcPts val="300"/>
              </a:spcAft>
            </a:pPr>
            <a:r>
              <a:rPr lang="en-US" i="1" dirty="0">
                <a:solidFill>
                  <a:srgbClr val="FF0000"/>
                </a:solidFill>
                <a:latin typeface="Times New Roman" pitchFamily="18" charset="0"/>
                <a:cs typeface="Times New Roman" pitchFamily="18" charset="0"/>
              </a:rPr>
              <a:t>(18 dịch vụ </a:t>
            </a:r>
            <a:r>
              <a:rPr lang="en-US" i="1" dirty="0" err="1">
                <a:solidFill>
                  <a:srgbClr val="FF0000"/>
                </a:solidFill>
                <a:latin typeface="Times New Roman" pitchFamily="18" charset="0"/>
                <a:cs typeface="Times New Roman" pitchFamily="18" charset="0"/>
              </a:rPr>
              <a:t>đô</a:t>
            </a:r>
            <a:r>
              <a:rPr lang="en-US" i="1" dirty="0">
                <a:solidFill>
                  <a:srgbClr val="FF0000"/>
                </a:solidFill>
                <a:latin typeface="Times New Roman" pitchFamily="18" charset="0"/>
                <a:cs typeface="Times New Roman" pitchFamily="18" charset="0"/>
              </a:rPr>
              <a:t> thị </a:t>
            </a:r>
            <a:r>
              <a:rPr lang="en-US" i="1" dirty="0" err="1">
                <a:solidFill>
                  <a:srgbClr val="FF0000"/>
                </a:solidFill>
                <a:latin typeface="Times New Roman" pitchFamily="18" charset="0"/>
                <a:cs typeface="Times New Roman" pitchFamily="18" charset="0"/>
              </a:rPr>
              <a:t>thông</a:t>
            </a:r>
            <a:r>
              <a:rPr lang="en-US" i="1" dirty="0">
                <a:solidFill>
                  <a:srgbClr val="FF0000"/>
                </a:solidFill>
                <a:latin typeface="Times New Roman" pitchFamily="18" charset="0"/>
                <a:cs typeface="Times New Roman" pitchFamily="18" charset="0"/>
              </a:rPr>
              <a:t> minh </a:t>
            </a:r>
            <a:r>
              <a:rPr lang="en-US" i="1" dirty="0" err="1">
                <a:solidFill>
                  <a:srgbClr val="FF0000"/>
                </a:solidFill>
                <a:latin typeface="Times New Roman" pitchFamily="18" charset="0"/>
                <a:cs typeface="Times New Roman" pitchFamily="18" charset="0"/>
              </a:rPr>
              <a:t>như</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Giám</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sát</a:t>
            </a:r>
            <a:r>
              <a:rPr lang="en-US" i="1" dirty="0">
                <a:solidFill>
                  <a:srgbClr val="FF0000"/>
                </a:solidFill>
                <a:latin typeface="Times New Roman" pitchFamily="18" charset="0"/>
                <a:cs typeface="Times New Roman" pitchFamily="18" charset="0"/>
              </a:rPr>
              <a:t> dịch vụ </a:t>
            </a:r>
            <a:r>
              <a:rPr lang="en-US" i="1" dirty="0" err="1">
                <a:solidFill>
                  <a:srgbClr val="FF0000"/>
                </a:solidFill>
                <a:latin typeface="Times New Roman" pitchFamily="18" charset="0"/>
                <a:cs typeface="Times New Roman" pitchFamily="18" charset="0"/>
              </a:rPr>
              <a:t>công</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Góp</a:t>
            </a:r>
            <a:r>
              <a:rPr lang="en-US" i="1" dirty="0">
                <a:solidFill>
                  <a:srgbClr val="FF0000"/>
                </a:solidFill>
                <a:latin typeface="Times New Roman" pitchFamily="18" charset="0"/>
                <a:cs typeface="Times New Roman" pitchFamily="18" charset="0"/>
              </a:rPr>
              <a:t> ý, </a:t>
            </a:r>
            <a:r>
              <a:rPr lang="en-US" i="1" dirty="0" err="1">
                <a:solidFill>
                  <a:srgbClr val="FF0000"/>
                </a:solidFill>
                <a:latin typeface="Times New Roman" pitchFamily="18" charset="0"/>
                <a:cs typeface="Times New Roman" pitchFamily="18" charset="0"/>
              </a:rPr>
              <a:t>phản</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ánh</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Giám</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sát</a:t>
            </a:r>
            <a:r>
              <a:rPr lang="en-US" i="1" dirty="0">
                <a:solidFill>
                  <a:srgbClr val="FF0000"/>
                </a:solidFill>
                <a:latin typeface="Times New Roman" pitchFamily="18" charset="0"/>
                <a:cs typeface="Times New Roman" pitchFamily="18" charset="0"/>
              </a:rPr>
              <a:t> an </a:t>
            </a:r>
            <a:r>
              <a:rPr lang="en-US" i="1" dirty="0" err="1">
                <a:solidFill>
                  <a:srgbClr val="FF0000"/>
                </a:solidFill>
                <a:latin typeface="Times New Roman" pitchFamily="18" charset="0"/>
                <a:cs typeface="Times New Roman" pitchFamily="18" charset="0"/>
              </a:rPr>
              <a:t>toàn</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thông</a:t>
            </a:r>
            <a:r>
              <a:rPr lang="en-US" i="1" dirty="0">
                <a:solidFill>
                  <a:srgbClr val="FF0000"/>
                </a:solidFill>
                <a:latin typeface="Times New Roman" pitchFamily="18" charset="0"/>
                <a:cs typeface="Times New Roman" pitchFamily="18" charset="0"/>
              </a:rPr>
              <a:t> tin; </a:t>
            </a:r>
            <a:r>
              <a:rPr lang="en-US" i="1" dirty="0" err="1">
                <a:solidFill>
                  <a:srgbClr val="FF0000"/>
                </a:solidFill>
                <a:latin typeface="Times New Roman" pitchFamily="18" charset="0"/>
                <a:cs typeface="Times New Roman" pitchFamily="18" charset="0"/>
              </a:rPr>
              <a:t>Giám</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sát</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mạng</a:t>
            </a:r>
            <a:r>
              <a:rPr lang="en-US" i="1" dirty="0">
                <a:solidFill>
                  <a:srgbClr val="FF0000"/>
                </a:solidFill>
                <a:latin typeface="Times New Roman" pitchFamily="18" charset="0"/>
                <a:cs typeface="Times New Roman" pitchFamily="18" charset="0"/>
              </a:rPr>
              <a:t> xã hội;....)</a:t>
            </a:r>
          </a:p>
        </p:txBody>
      </p:sp>
      <p:pic>
        <p:nvPicPr>
          <p:cNvPr id="8" name="Picture 7"/>
          <p:cNvPicPr>
            <a:picLocks noChangeAspect="1"/>
          </p:cNvPicPr>
          <p:nvPr/>
        </p:nvPicPr>
        <p:blipFill>
          <a:blip r:embed="rId3" cstate="print"/>
          <a:stretch>
            <a:fillRect/>
          </a:stretch>
        </p:blipFill>
        <p:spPr>
          <a:xfrm>
            <a:off x="30228" y="2811229"/>
            <a:ext cx="4204147" cy="3233798"/>
          </a:xfrm>
          <a:prstGeom prst="rect">
            <a:avLst/>
          </a:prstGeom>
        </p:spPr>
      </p:pic>
      <p:pic>
        <p:nvPicPr>
          <p:cNvPr id="19" name="Picture 18"/>
          <p:cNvPicPr>
            <a:picLocks noChangeAspect="1"/>
          </p:cNvPicPr>
          <p:nvPr/>
        </p:nvPicPr>
        <p:blipFill>
          <a:blip r:embed="rId4"/>
          <a:stretch>
            <a:fillRect/>
          </a:stretch>
        </p:blipFill>
        <p:spPr>
          <a:xfrm>
            <a:off x="8187397" y="2811229"/>
            <a:ext cx="3968921" cy="3233798"/>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612" y="2811228"/>
            <a:ext cx="3854548" cy="3233799"/>
          </a:xfrm>
          <a:prstGeom prst="rect">
            <a:avLst/>
          </a:prstGeom>
        </p:spPr>
      </p:pic>
      <p:sp>
        <p:nvSpPr>
          <p:cNvPr id="21" name="TextBox 20"/>
          <p:cNvSpPr txBox="1"/>
          <p:nvPr/>
        </p:nvSpPr>
        <p:spPr>
          <a:xfrm>
            <a:off x="4234375" y="1105413"/>
            <a:ext cx="3953022" cy="1554272"/>
          </a:xfrm>
          <a:prstGeom prst="rect">
            <a:avLst/>
          </a:prstGeom>
          <a:noFill/>
        </p:spPr>
        <p:txBody>
          <a:bodyPr wrap="square" rtlCol="0">
            <a:spAutoFit/>
          </a:bodyPr>
          <a:lstStyle/>
          <a:p>
            <a:pPr algn="ctr">
              <a:spcBef>
                <a:spcPts val="300"/>
              </a:spcBef>
              <a:spcAft>
                <a:spcPts val="300"/>
              </a:spcAft>
            </a:pPr>
            <a:r>
              <a:rPr lang="en-US" b="1" dirty="0">
                <a:solidFill>
                  <a:srgbClr val="FF0000"/>
                </a:solidFill>
                <a:latin typeface="Times New Roman" panose="02020603050405020304" pitchFamily="18" charset="0"/>
                <a:cs typeface="Times New Roman" panose="02020603050405020304" pitchFamily="18" charset="0"/>
              </a:rPr>
              <a:t>Trung tâm </a:t>
            </a:r>
            <a:r>
              <a:rPr lang="en-US" b="1" dirty="0" err="1">
                <a:solidFill>
                  <a:srgbClr val="FF0000"/>
                </a:solidFill>
                <a:latin typeface="Times New Roman" panose="02020603050405020304" pitchFamily="18" charset="0"/>
                <a:cs typeface="Times New Roman" panose="02020603050405020304" pitchFamily="18" charset="0"/>
              </a:rPr>
              <a:t>giám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sát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giao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thông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thông</a:t>
            </a:r>
            <a:r>
              <a:rPr lang="en-US" b="1" dirty="0">
                <a:solidFill>
                  <a:srgbClr val="FF0000"/>
                </a:solidFill>
                <a:latin typeface="Times New Roman" panose="02020603050405020304" pitchFamily="18" charset="0"/>
                <a:cs typeface="Times New Roman" panose="02020603050405020304" pitchFamily="18" charset="0"/>
              </a:rPr>
              <a:t> minh </a:t>
            </a:r>
          </a:p>
          <a:p>
            <a:pPr algn="ctr">
              <a:spcBef>
                <a:spcPts val="300"/>
              </a:spcBef>
              <a:spcAft>
                <a:spcPts val="300"/>
              </a:spcAft>
            </a:pPr>
            <a:r>
              <a:rPr lang="en-US" i="1" dirty="0">
                <a:solidFill>
                  <a:srgbClr val="FF0000"/>
                </a:solidFill>
                <a:latin typeface="Times New Roman" panose="02020603050405020304" pitchFamily="18" charset="0"/>
                <a:cs typeface="Times New Roman" panose="02020603050405020304" pitchFamily="18" charset="0"/>
              </a:rPr>
              <a:t>(</a:t>
            </a:r>
            <a:r>
              <a:rPr lang="vi-VN" i="1" dirty="0">
                <a:solidFill>
                  <a:srgbClr val="FF0000"/>
                </a:solidFill>
                <a:latin typeface="Times New Roman" panose="02020603050405020304" pitchFamily="18" charset="0"/>
                <a:cs typeface="Times New Roman" panose="02020603050405020304" pitchFamily="18" charset="0"/>
              </a:rPr>
              <a:t>270 camera giám sát</a:t>
            </a:r>
            <a:r>
              <a:rPr lang="en-US" i="1" dirty="0">
                <a:solidFill>
                  <a:srgbClr val="FF0000"/>
                </a:solidFill>
                <a:latin typeface="Times New Roman" panose="02020603050405020304" pitchFamily="18" charset="0"/>
                <a:cs typeface="Times New Roman" panose="02020603050405020304" pitchFamily="18" charset="0"/>
              </a:rPr>
              <a:t> </a:t>
            </a:r>
            <a:r>
              <a:rPr lang="vi-VN" i="1" dirty="0">
                <a:solidFill>
                  <a:srgbClr val="FF0000"/>
                </a:solidFill>
                <a:latin typeface="Times New Roman" panose="02020603050405020304" pitchFamily="18" charset="0"/>
                <a:cs typeface="Times New Roman" panose="02020603050405020304" pitchFamily="18" charset="0"/>
              </a:rPr>
              <a:t>giao thông; nhận dạng biển số, phát hiện vi phạm giao thông, truy vết phương tiện,</a:t>
            </a:r>
            <a:r>
              <a:rPr lang="en-US" i="1" dirty="0">
                <a:solidFill>
                  <a:srgbClr val="FF0000"/>
                </a:solidFill>
                <a:latin typeface="Times New Roman" panose="02020603050405020304" pitchFamily="18" charset="0"/>
                <a:cs typeface="Times New Roman" panose="02020603050405020304" pitchFamily="18" charset="0"/>
              </a:rPr>
              <a:t>...)</a:t>
            </a:r>
          </a:p>
        </p:txBody>
      </p:sp>
      <p:sp>
        <p:nvSpPr>
          <p:cNvPr id="22" name="TextBox 21"/>
          <p:cNvSpPr txBox="1"/>
          <p:nvPr/>
        </p:nvSpPr>
        <p:spPr>
          <a:xfrm>
            <a:off x="8534400" y="1134836"/>
            <a:ext cx="3404381" cy="1000274"/>
          </a:xfrm>
          <a:prstGeom prst="rect">
            <a:avLst/>
          </a:prstGeom>
          <a:noFill/>
        </p:spPr>
        <p:txBody>
          <a:bodyPr wrap="square" rtlCol="0">
            <a:spAutoFit/>
          </a:bodyPr>
          <a:lstStyle/>
          <a:p>
            <a:pPr algn="ctr">
              <a:spcBef>
                <a:spcPts val="300"/>
              </a:spcBef>
              <a:spcAft>
                <a:spcPts val="300"/>
              </a:spcAft>
            </a:pPr>
            <a:r>
              <a:rPr lang="en-US" b="1" dirty="0">
                <a:solidFill>
                  <a:srgbClr val="FF0000"/>
                </a:solidFill>
                <a:latin typeface="Times New Roman" panose="02020603050405020304" pitchFamily="18" charset="0"/>
                <a:cs typeface="Times New Roman" panose="02020603050405020304" pitchFamily="18" charset="0"/>
              </a:rPr>
              <a:t>Hệ thống </a:t>
            </a:r>
            <a:r>
              <a:rPr lang="en-US" b="1" dirty="0" err="1">
                <a:solidFill>
                  <a:srgbClr val="FF0000"/>
                </a:solidFill>
                <a:latin typeface="Times New Roman" panose="02020603050405020304" pitchFamily="18" charset="0"/>
                <a:cs typeface="Times New Roman" panose="02020603050405020304" pitchFamily="18" charset="0"/>
              </a:rPr>
              <a:t>Giám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sát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đỗ</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xe</a:t>
            </a:r>
            <a:r>
              <a:rPr lang="en-US" b="1" dirty="0">
                <a:solidFill>
                  <a:srgbClr val="FF0000"/>
                </a:solidFill>
                <a:latin typeface="Times New Roman" panose="02020603050405020304" pitchFamily="18" charset="0"/>
                <a:cs typeface="Times New Roman" panose="02020603050405020304" pitchFamily="18" charset="0"/>
              </a:rPr>
              <a:t> </a:t>
            </a:r>
          </a:p>
          <a:p>
            <a:pPr algn="ctr">
              <a:spcBef>
                <a:spcPts val="300"/>
              </a:spcBef>
              <a:spcAft>
                <a:spcPts val="300"/>
              </a:spcAft>
            </a:pPr>
            <a:r>
              <a:rPr lang="en-US" i="1" dirty="0">
                <a:solidFill>
                  <a:srgbClr val="FF0000"/>
                </a:solidFill>
                <a:latin typeface="Times New Roman" panose="02020603050405020304" pitchFamily="18" charset="0"/>
                <a:cs typeface="Times New Roman" panose="02020603050405020304" pitchFamily="18" charset="0"/>
              </a:rPr>
              <a:t>(</a:t>
            </a:r>
            <a:r>
              <a:rPr lang="vi-VN" i="1" dirty="0">
                <a:solidFill>
                  <a:srgbClr val="FF0000"/>
                </a:solidFill>
                <a:latin typeface="Times New Roman" panose="02020603050405020304" pitchFamily="18" charset="0"/>
                <a:cs typeface="Times New Roman" panose="02020603050405020304" pitchFamily="18" charset="0"/>
              </a:rPr>
              <a:t>25 bãi đỗ xe toàn thành phố; 73 tuyến đường cấm đỗ</a:t>
            </a:r>
            <a:r>
              <a:rPr lang="vi-VN" dirty="0">
                <a:solidFill>
                  <a:srgbClr val="FF0000"/>
                </a:solidFill>
                <a:latin typeface="Times New Roman" panose="02020603050405020304" pitchFamily="18" charset="0"/>
                <a:cs typeface="Times New Roman" panose="02020603050405020304" pitchFamily="18" charset="0"/>
              </a:rPr>
              <a:t> xe</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165114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sz="3000" b="1" dirty="0">
                <a:latin typeface="Calibri" panose="020F0502020204030204" pitchFamily="34" charset="0"/>
                <a:cs typeface="Calibri" panose="020F0502020204030204" pitchFamily="34" charset="0"/>
              </a:rPr>
              <a:t>CHÍNH QUYỀN SỐ</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13</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p:cNvSpPr/>
          <p:nvPr/>
        </p:nvSpPr>
        <p:spPr>
          <a:xfrm>
            <a:off x="0" y="1134836"/>
            <a:ext cx="3866324" cy="754053"/>
          </a:xfrm>
          <a:prstGeom prst="rect">
            <a:avLst/>
          </a:prstGeom>
        </p:spPr>
        <p:txBody>
          <a:bodyPr wrap="square">
            <a:spAutoFit/>
          </a:bodyPr>
          <a:lstStyle/>
          <a:p>
            <a:pPr algn="ctr">
              <a:spcBef>
                <a:spcPts val="300"/>
              </a:spcBef>
              <a:spcAft>
                <a:spcPts val="300"/>
              </a:spcAft>
            </a:pPr>
            <a:r>
              <a:rPr lang="en-US" sz="2000" b="1" i="1" dirty="0">
                <a:solidFill>
                  <a:srgbClr val="FF0000"/>
                </a:solidFill>
                <a:latin typeface="Times New Roman" pitchFamily="18" charset="0"/>
                <a:cs typeface="Times New Roman" pitchFamily="18" charset="0"/>
              </a:rPr>
              <a:t>Trung tâm </a:t>
            </a:r>
            <a:r>
              <a:rPr lang="en-US" sz="2000" b="1" i="1" dirty="0" err="1">
                <a:solidFill>
                  <a:srgbClr val="FF0000"/>
                </a:solidFill>
                <a:latin typeface="Times New Roman" pitchFamily="18" charset="0"/>
                <a:cs typeface="Times New Roman" pitchFamily="18" charset="0"/>
              </a:rPr>
              <a:t>Chỉ</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huy</a:t>
            </a:r>
            <a:r>
              <a:rPr lang="en-US" sz="2000" b="1" i="1" dirty="0">
                <a:solidFill>
                  <a:srgbClr val="FF0000"/>
                </a:solidFill>
                <a:latin typeface="Times New Roman" pitchFamily="18" charset="0"/>
                <a:cs typeface="Times New Roman" pitchFamily="18" charset="0"/>
              </a:rPr>
              <a:t> an </a:t>
            </a:r>
            <a:r>
              <a:rPr lang="en-US" sz="2000" b="1" i="1" dirty="0" err="1">
                <a:solidFill>
                  <a:srgbClr val="FF0000"/>
                </a:solidFill>
                <a:latin typeface="Times New Roman" pitchFamily="18" charset="0"/>
                <a:cs typeface="Times New Roman" pitchFamily="18" charset="0"/>
              </a:rPr>
              <a:t>ninh</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trật</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tự</a:t>
            </a:r>
            <a:endParaRPr lang="en-US" sz="2000" b="1" i="1" dirty="0">
              <a:solidFill>
                <a:srgbClr val="FF0000"/>
              </a:solidFill>
              <a:latin typeface="Times New Roman" pitchFamily="18" charset="0"/>
              <a:cs typeface="Times New Roman" pitchFamily="18" charset="0"/>
            </a:endParaRPr>
          </a:p>
          <a:p>
            <a:pPr algn="ctr">
              <a:spcBef>
                <a:spcPts val="300"/>
              </a:spcBef>
              <a:spcAft>
                <a:spcPts val="300"/>
              </a:spcAft>
            </a:pPr>
            <a:r>
              <a:rPr lang="en-US" i="1" dirty="0">
                <a:solidFill>
                  <a:srgbClr val="FF0000"/>
                </a:solidFill>
                <a:latin typeface="Times New Roman" pitchFamily="18" charset="0"/>
                <a:cs typeface="Times New Roman" pitchFamily="18" charset="0"/>
              </a:rPr>
              <a:t>(1800 camera </a:t>
            </a:r>
            <a:r>
              <a:rPr lang="en-US" i="1" dirty="0" err="1">
                <a:solidFill>
                  <a:srgbClr val="FF0000"/>
                </a:solidFill>
                <a:latin typeface="Times New Roman" pitchFamily="18" charset="0"/>
                <a:cs typeface="Times New Roman" pitchFamily="18" charset="0"/>
              </a:rPr>
              <a:t>giám</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sát</a:t>
            </a:r>
            <a:r>
              <a:rPr lang="en-US" i="1" dirty="0">
                <a:solidFill>
                  <a:srgbClr val="FF0000"/>
                </a:solidFill>
                <a:latin typeface="Times New Roman" pitchFamily="18" charset="0"/>
                <a:cs typeface="Times New Roman" pitchFamily="18" charset="0"/>
              </a:rPr>
              <a:t>)</a:t>
            </a:r>
          </a:p>
        </p:txBody>
      </p:sp>
      <p:sp>
        <p:nvSpPr>
          <p:cNvPr id="21" name="TextBox 20"/>
          <p:cNvSpPr txBox="1"/>
          <p:nvPr/>
        </p:nvSpPr>
        <p:spPr>
          <a:xfrm>
            <a:off x="4234374" y="1105413"/>
            <a:ext cx="4300025" cy="1277273"/>
          </a:xfrm>
          <a:prstGeom prst="rect">
            <a:avLst/>
          </a:prstGeom>
          <a:noFill/>
        </p:spPr>
        <p:txBody>
          <a:bodyPr wrap="square" rtlCol="0">
            <a:spAutoFit/>
          </a:bodyPr>
          <a:lstStyle/>
          <a:p>
            <a:pPr algn="ctr">
              <a:spcBef>
                <a:spcPts val="300"/>
              </a:spcBef>
              <a:spcAft>
                <a:spcPts val="300"/>
              </a:spcAft>
            </a:pPr>
            <a:r>
              <a:rPr lang="en-US" b="1" dirty="0" err="1">
                <a:solidFill>
                  <a:srgbClr val="FF0000"/>
                </a:solidFill>
                <a:latin typeface="Times New Roman" panose="02020603050405020304" pitchFamily="18" charset="0"/>
                <a:cs typeface="Times New Roman" panose="02020603050405020304" pitchFamily="18" charset="0"/>
              </a:rPr>
              <a:t>Nền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tảng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tích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hợp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quan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trắc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dùng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chung</a:t>
            </a:r>
            <a:endParaRPr lang="en-US" b="1" dirty="0">
              <a:solidFill>
                <a:srgbClr val="FF0000"/>
              </a:solidFill>
              <a:latin typeface="Times New Roman" panose="02020603050405020304" pitchFamily="18" charset="0"/>
              <a:cs typeface="Times New Roman" panose="02020603050405020304" pitchFamily="18" charset="0"/>
            </a:endParaRPr>
          </a:p>
          <a:p>
            <a:pPr algn="ctr">
              <a:spcBef>
                <a:spcPts val="300"/>
              </a:spcBef>
              <a:spcAft>
                <a:spcPts val="300"/>
              </a:spcAft>
            </a:pPr>
            <a:r>
              <a:rPr lang="en-US" i="1" dirty="0">
                <a:solidFill>
                  <a:srgbClr val="FF0000"/>
                </a:solidFill>
                <a:latin typeface="Times New Roman" panose="02020603050405020304" pitchFamily="18" charset="0"/>
                <a:cs typeface="Times New Roman" panose="02020603050405020304" pitchFamily="18" charset="0"/>
              </a:rPr>
              <a:t>(</a:t>
            </a:r>
            <a:r>
              <a:rPr lang="en-US" i="1" dirty="0" err="1">
                <a:solidFill>
                  <a:srgbClr val="FF0000"/>
                </a:solidFill>
                <a:latin typeface="Times New Roman" panose="02020603050405020304" pitchFamily="18" charset="0"/>
                <a:cs typeface="Times New Roman" panose="02020603050405020304" pitchFamily="18" charset="0"/>
              </a:rPr>
              <a:t>Tích</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hợp</a:t>
            </a:r>
            <a:r>
              <a:rPr lang="en-US" i="1" dirty="0">
                <a:solidFill>
                  <a:srgbClr val="FF0000"/>
                </a:solidFill>
                <a:latin typeface="Times New Roman" panose="02020603050405020304" pitchFamily="18" charset="0"/>
                <a:cs typeface="Times New Roman" panose="02020603050405020304" pitchFamily="18" charset="0"/>
              </a:rPr>
              <a:t> 50 </a:t>
            </a:r>
            <a:r>
              <a:rPr lang="en-US" i="1" dirty="0" err="1">
                <a:solidFill>
                  <a:srgbClr val="FF0000"/>
                </a:solidFill>
                <a:latin typeface="Times New Roman" panose="02020603050405020304" pitchFamily="18" charset="0"/>
                <a:cs typeface="Times New Roman" panose="02020603050405020304" pitchFamily="18" charset="0"/>
              </a:rPr>
              <a:t>trạm</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quan</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trắc</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môi</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trường</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nước</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không</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khí</a:t>
            </a:r>
            <a:r>
              <a:rPr lang="en-US" i="1" dirty="0">
                <a:solidFill>
                  <a:srgbClr val="FF0000"/>
                </a:solidFill>
                <a:latin typeface="Times New Roman" panose="02020603050405020304" pitchFamily="18" charset="0"/>
                <a:cs typeface="Times New Roman" panose="02020603050405020304" pitchFamily="18" charset="0"/>
              </a:rPr>
              <a:t>; 03 </a:t>
            </a:r>
            <a:r>
              <a:rPr lang="en-US" i="1" dirty="0" err="1">
                <a:solidFill>
                  <a:srgbClr val="FF0000"/>
                </a:solidFill>
                <a:latin typeface="Times New Roman" panose="02020603050405020304" pitchFamily="18" charset="0"/>
                <a:cs typeface="Times New Roman" panose="02020603050405020304" pitchFamily="18" charset="0"/>
              </a:rPr>
              <a:t>trạm</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quan</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trắc</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công</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trình</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cầu</a:t>
            </a:r>
            <a:r>
              <a:rPr lang="en-US" i="1" dirty="0">
                <a:solidFill>
                  <a:srgbClr val="FF0000"/>
                </a:solidFill>
                <a:latin typeface="Times New Roman" panose="02020603050405020304" pitchFamily="18" charset="0"/>
                <a:cs typeface="Times New Roman" panose="02020603050405020304" pitchFamily="18" charset="0"/>
              </a:rPr>
              <a:t>)</a:t>
            </a:r>
          </a:p>
        </p:txBody>
      </p:sp>
      <p:sp>
        <p:nvSpPr>
          <p:cNvPr id="22" name="TextBox 21"/>
          <p:cNvSpPr txBox="1"/>
          <p:nvPr/>
        </p:nvSpPr>
        <p:spPr>
          <a:xfrm>
            <a:off x="8534400" y="1134836"/>
            <a:ext cx="3404381" cy="646331"/>
          </a:xfrm>
          <a:prstGeom prst="rect">
            <a:avLst/>
          </a:prstGeom>
          <a:noFill/>
        </p:spPr>
        <p:txBody>
          <a:bodyPr wrap="square" rtlCol="0">
            <a:spAutoFit/>
          </a:bodyPr>
          <a:lstStyle/>
          <a:p>
            <a:pPr algn="ctr">
              <a:spcBef>
                <a:spcPts val="300"/>
              </a:spcBef>
              <a:spcAft>
                <a:spcPts val="300"/>
              </a:spcAft>
            </a:pPr>
            <a:r>
              <a:rPr lang="en-US" b="1" dirty="0">
                <a:solidFill>
                  <a:srgbClr val="FF0000"/>
                </a:solidFill>
                <a:latin typeface="Times New Roman" panose="02020603050405020304" pitchFamily="18" charset="0"/>
                <a:cs typeface="Times New Roman" panose="02020603050405020304" pitchFamily="18" charset="0"/>
              </a:rPr>
              <a:t>Hệ thống </a:t>
            </a:r>
            <a:r>
              <a:rPr lang="en-US" b="1" dirty="0" err="1">
                <a:solidFill>
                  <a:srgbClr val="FF0000"/>
                </a:solidFill>
                <a:latin typeface="Times New Roman" panose="02020603050405020304" pitchFamily="18" charset="0"/>
                <a:cs typeface="Times New Roman" panose="02020603050405020304" pitchFamily="18" charset="0"/>
              </a:rPr>
              <a:t>Giám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sát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tàu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thuyền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ra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Cảng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a:t>
            </a:r>
            <a:r>
              <a:rPr lang="en-US" b="1" dirty="0">
                <a:solidFill>
                  <a:srgbClr val="FF0000"/>
                </a:solidFill>
                <a:latin typeface="Times New Roman" panose="02020603050405020304" pitchFamily="18" charset="0"/>
                <a:cs typeface="Times New Roman" panose="02020603050405020304" pitchFamily="18" charset="0"/>
              </a:rPr>
              <a:t> Thọ Quang</a:t>
            </a:r>
          </a:p>
        </p:txBody>
      </p:sp>
      <p:pic>
        <p:nvPicPr>
          <p:cNvPr id="13" name="Picture 12"/>
          <p:cNvPicPr>
            <a:picLocks noChangeAspect="1"/>
          </p:cNvPicPr>
          <p:nvPr/>
        </p:nvPicPr>
        <p:blipFill>
          <a:blip r:embed="rId3"/>
          <a:stretch>
            <a:fillRect/>
          </a:stretch>
        </p:blipFill>
        <p:spPr>
          <a:xfrm>
            <a:off x="71049" y="2561441"/>
            <a:ext cx="4163325" cy="3233799"/>
          </a:xfrm>
          <a:prstGeom prst="rect">
            <a:avLst/>
          </a:prstGeom>
        </p:spPr>
      </p:pic>
      <p:pic>
        <p:nvPicPr>
          <p:cNvPr id="14" name="Picture 13"/>
          <p:cNvPicPr>
            <a:picLocks noChangeAspect="1"/>
          </p:cNvPicPr>
          <p:nvPr/>
        </p:nvPicPr>
        <p:blipFill>
          <a:blip r:embed="rId4"/>
          <a:stretch>
            <a:fillRect/>
          </a:stretch>
        </p:blipFill>
        <p:spPr>
          <a:xfrm>
            <a:off x="4344777" y="2550610"/>
            <a:ext cx="4079218" cy="3233799"/>
          </a:xfrm>
          <a:prstGeom prst="rect">
            <a:avLst/>
          </a:prstGeom>
        </p:spPr>
      </p:pic>
      <p:pic>
        <p:nvPicPr>
          <p:cNvPr id="15" name="Picture 14"/>
          <p:cNvPicPr>
            <a:picLocks noChangeAspect="1"/>
          </p:cNvPicPr>
          <p:nvPr/>
        </p:nvPicPr>
        <p:blipFill>
          <a:blip r:embed="rId5"/>
          <a:stretch>
            <a:fillRect/>
          </a:stretch>
        </p:blipFill>
        <p:spPr>
          <a:xfrm>
            <a:off x="8534397" y="2550609"/>
            <a:ext cx="3521613" cy="3357822"/>
          </a:xfrm>
          <a:prstGeom prst="rect">
            <a:avLst/>
          </a:prstGeom>
        </p:spPr>
      </p:pic>
      <p:pic>
        <p:nvPicPr>
          <p:cNvPr id="16" name="Picture 2" descr="D:\2016\Khac\Trinh bay thanh pho thong minh IoT tai Ha Noi _anh Thach\IMG_00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1857" y="4765182"/>
            <a:ext cx="2680117" cy="20384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D6C43F1-A137-4475-BCC4-62FDC31CF2E8}"/>
              </a:ext>
            </a:extLst>
          </p:cNvPr>
          <p:cNvPicPr>
            <a:picLocks noChangeAspect="1"/>
          </p:cNvPicPr>
          <p:nvPr/>
        </p:nvPicPr>
        <p:blipFill>
          <a:blip r:embed="rId7"/>
          <a:stretch>
            <a:fillRect/>
          </a:stretch>
        </p:blipFill>
        <p:spPr>
          <a:xfrm>
            <a:off x="6207666" y="4778361"/>
            <a:ext cx="2326731" cy="2038455"/>
          </a:xfrm>
          <a:prstGeom prst="rect">
            <a:avLst/>
          </a:prstGeom>
        </p:spPr>
      </p:pic>
    </p:spTree>
    <p:extLst>
      <p:ext uri="{BB962C8B-B14F-4D97-AF65-F5344CB8AC3E}">
        <p14:creationId xmlns:p14="http://schemas.microsoft.com/office/powerpoint/2010/main" val="308932163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sz="3000" b="1" dirty="0">
                <a:latin typeface="Calibri" panose="020F0502020204030204" pitchFamily="34" charset="0"/>
                <a:cs typeface="Calibri" panose="020F0502020204030204" pitchFamily="34" charset="0"/>
              </a:rPr>
              <a:t>CÔNG NGHIỆP ICT</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14</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6042900" y="1214377"/>
            <a:ext cx="5922499" cy="5324535"/>
          </a:xfrm>
          <a:prstGeom prst="rect">
            <a:avLst/>
          </a:prstGeom>
        </p:spPr>
        <p:txBody>
          <a:bodyPr wrap="square">
            <a:spAutoFit/>
          </a:bodyPr>
          <a:lstStyle/>
          <a:p>
            <a:pPr marL="342900" indent="-342900" algn="just">
              <a:spcBef>
                <a:spcPts val="300"/>
              </a:spcBef>
              <a:spcAft>
                <a:spcPts val="300"/>
              </a:spcAft>
              <a:buFont typeface="Arial" pitchFamily="34" charset="0"/>
              <a:buChar char="•"/>
            </a:pPr>
            <a:r>
              <a:rPr lang="en-US" sz="2000" dirty="0">
                <a:latin typeface="Times New Roman" panose="02020603050405020304" pitchFamily="18" charset="0"/>
                <a:cs typeface="Times New Roman" panose="02020603050405020304" pitchFamily="18" charset="0"/>
              </a:rPr>
              <a:t>N</a:t>
            </a:r>
            <a:r>
              <a:rPr lang="vi-VN" sz="2000" dirty="0">
                <a:latin typeface="Times New Roman" panose="02020603050405020304" pitchFamily="18" charset="0"/>
                <a:cs typeface="Times New Roman" panose="02020603050405020304" pitchFamily="18" charset="0"/>
              </a:rPr>
              <a:t>ăm 2021</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ICT</a:t>
            </a:r>
            <a:r>
              <a:rPr lang="vi-VN" sz="2000" dirty="0">
                <a:latin typeface="Times New Roman" panose="02020603050405020304" pitchFamily="18" charset="0"/>
                <a:cs typeface="Times New Roman" panose="02020603050405020304" pitchFamily="18" charset="0"/>
              </a:rPr>
              <a:t> tăng trưởng </a:t>
            </a:r>
            <a:r>
              <a:rPr lang="vi-VN" sz="2000" dirty="0">
                <a:solidFill>
                  <a:srgbClr val="FF0000"/>
                </a:solidFill>
                <a:latin typeface="Times New Roman" panose="02020603050405020304" pitchFamily="18" charset="0"/>
                <a:cs typeface="Times New Roman" panose="02020603050405020304" pitchFamily="18" charset="0"/>
              </a:rPr>
              <a:t>10,47%</a:t>
            </a:r>
            <a:r>
              <a:rPr lang="vi-VN" sz="2000" dirty="0">
                <a:latin typeface="Times New Roman" panose="02020603050405020304" pitchFamily="18" charset="0"/>
                <a:cs typeface="Times New Roman" panose="02020603050405020304" pitchFamily="18" charset="0"/>
              </a:rPr>
              <a:t> và đóng góp </a:t>
            </a:r>
            <a:r>
              <a:rPr lang="vi-VN" sz="2000" dirty="0">
                <a:solidFill>
                  <a:srgbClr val="FF0000"/>
                </a:solidFill>
                <a:latin typeface="Times New Roman" panose="02020603050405020304" pitchFamily="18" charset="0"/>
                <a:cs typeface="Times New Roman" panose="02020603050405020304" pitchFamily="18" charset="0"/>
              </a:rPr>
              <a:t>8,2%</a:t>
            </a:r>
            <a:r>
              <a:rPr lang="vi-VN" sz="2000" dirty="0">
                <a:latin typeface="Times New Roman" panose="02020603050405020304" pitchFamily="18" charset="0"/>
                <a:cs typeface="Times New Roman" panose="02020603050405020304" pitchFamily="18" charset="0"/>
              </a:rPr>
              <a:t> GRDP thành phố</a:t>
            </a:r>
            <a:endParaRPr lang="en-US" sz="2000" dirty="0">
              <a:latin typeface="Times New Roman" panose="02020603050405020304" pitchFamily="18" charset="0"/>
              <a:cs typeface="Times New Roman" panose="02020603050405020304" pitchFamily="18" charset="0"/>
            </a:endParaRPr>
          </a:p>
          <a:p>
            <a:pPr marL="342900" indent="-342900" algn="just">
              <a:spcBef>
                <a:spcPts val="300"/>
              </a:spcBef>
              <a:spcAft>
                <a:spcPts val="300"/>
              </a:spcAft>
              <a:buFont typeface="Arial" pitchFamily="34" charset="0"/>
              <a:buChar char="•"/>
            </a:pPr>
            <a:r>
              <a:rPr lang="vi-VN" sz="2000" dirty="0">
                <a:latin typeface="Times New Roman" panose="02020603050405020304" pitchFamily="18" charset="0"/>
                <a:cs typeface="Times New Roman" panose="02020603050405020304" pitchFamily="18" charset="0"/>
              </a:rPr>
              <a:t>Thành phố hiện có </a:t>
            </a:r>
            <a:r>
              <a:rPr lang="vi-VN" sz="2000" dirty="0">
                <a:solidFill>
                  <a:srgbClr val="FF0000"/>
                </a:solidFill>
                <a:latin typeface="Times New Roman" panose="02020603050405020304" pitchFamily="18" charset="0"/>
                <a:cs typeface="Times New Roman" panose="02020603050405020304" pitchFamily="18" charset="0"/>
              </a:rPr>
              <a:t>2,1 doanh nghiệp công nghệ số/1000 dân</a:t>
            </a:r>
            <a:r>
              <a:rPr lang="vi-VN" sz="2000" dirty="0">
                <a:latin typeface="Times New Roman" panose="02020603050405020304" pitchFamily="18" charset="0"/>
                <a:cs typeface="Times New Roman" panose="02020603050405020304" pitchFamily="18" charset="0"/>
              </a:rPr>
              <a:t> (đứng thứ hai sau TP. Hồ Chí Minh; trung bình cả nước là 0,5 doanh nghiệp CNS/1000 dân)</a:t>
            </a:r>
            <a:endParaRPr lang="en-US" sz="2000" dirty="0">
              <a:latin typeface="Times New Roman" panose="02020603050405020304" pitchFamily="18" charset="0"/>
              <a:cs typeface="Times New Roman" panose="02020603050405020304" pitchFamily="18" charset="0"/>
            </a:endParaRPr>
          </a:p>
          <a:p>
            <a:pPr marL="342900" indent="-342900" algn="just">
              <a:spcBef>
                <a:spcPts val="300"/>
              </a:spcBef>
              <a:spcAft>
                <a:spcPts val="300"/>
              </a:spcAft>
              <a:buFont typeface="Arial" pitchFamily="34" charset="0"/>
              <a:buChar char="•"/>
            </a:pPr>
            <a:r>
              <a:rPr lang="en-US" sz="2000" dirty="0">
                <a:solidFill>
                  <a:srgbClr val="FF0000"/>
                </a:solidFill>
                <a:latin typeface="Times New Roman" panose="02020603050405020304" pitchFamily="18" charset="0"/>
                <a:cs typeface="Times New Roman" panose="02020603050405020304" pitchFamily="18" charset="0"/>
              </a:rPr>
              <a:t>Kim </a:t>
            </a:r>
            <a:r>
              <a:rPr lang="en-US" sz="2000" dirty="0" err="1">
                <a:solidFill>
                  <a:srgbClr val="FF0000"/>
                </a:solidFill>
                <a:latin typeface="Times New Roman" panose="02020603050405020304" pitchFamily="18" charset="0"/>
                <a:cs typeface="Times New Roman" panose="02020603050405020304" pitchFamily="18" charset="0"/>
              </a:rPr>
              <a:t>ngạch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khẩu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phần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mềm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đạt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gần</a:t>
            </a:r>
            <a:r>
              <a:rPr lang="en-US" sz="2000" dirty="0">
                <a:solidFill>
                  <a:srgbClr val="FF0000"/>
                </a:solidFill>
                <a:latin typeface="Times New Roman" panose="02020603050405020304" pitchFamily="18" charset="0"/>
                <a:cs typeface="Times New Roman" panose="02020603050405020304" pitchFamily="18" charset="0"/>
              </a:rPr>
              <a:t> 100 </a:t>
            </a:r>
            <a:r>
              <a:rPr lang="en-US" sz="2000" dirty="0" err="1">
                <a:solidFill>
                  <a:srgbClr val="FF0000"/>
                </a:solidFill>
                <a:latin typeface="Times New Roman" panose="02020603050405020304" pitchFamily="18" charset="0"/>
                <a:cs typeface="Times New Roman" panose="02020603050405020304" pitchFamily="18" charset="0"/>
              </a:rPr>
              <a:t>triệu</a:t>
            </a:r>
            <a:r>
              <a:rPr lang="en-US" sz="2000" dirty="0">
                <a:solidFill>
                  <a:srgbClr val="FF0000"/>
                </a:solidFill>
                <a:latin typeface="Times New Roman" panose="02020603050405020304" pitchFamily="18" charset="0"/>
                <a:cs typeface="Times New Roman" panose="02020603050405020304" pitchFamily="18" charset="0"/>
              </a:rPr>
              <a:t> USD</a:t>
            </a:r>
            <a:r>
              <a:rPr lang="en-US" sz="2000" dirty="0">
                <a:latin typeface="Times New Roman" panose="02020603050405020304" pitchFamily="18" charset="0"/>
                <a:cs typeface="Times New Roman" panose="02020603050405020304" pitchFamily="18" charset="0"/>
              </a:rPr>
              <a:t>. T</a:t>
            </a:r>
            <a:r>
              <a:rPr lang="vi-VN" sz="2000" dirty="0">
                <a:latin typeface="Times New Roman" panose="02020603050405020304" pitchFamily="18" charset="0"/>
                <a:cs typeface="Times New Roman" panose="02020603050405020304" pitchFamily="18" charset="0"/>
              </a:rPr>
              <a:t>hị trường Nhật Bản và Mỹ là 02 thị trường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(chiếm tỷ lệ 36% tại mỗi thị trường), thị trường EU (chiếm 16%), và các nước châu Á khác như: Trung Quốc, Singapore, Đài Loan (chiếm 12%) </a:t>
            </a:r>
            <a:endParaRPr lang="en-US" sz="2000" dirty="0">
              <a:latin typeface="Times New Roman" panose="02020603050405020304" pitchFamily="18" charset="0"/>
              <a:cs typeface="Times New Roman" panose="02020603050405020304" pitchFamily="18" charset="0"/>
            </a:endParaRPr>
          </a:p>
          <a:p>
            <a:pPr marL="342900" indent="-342900" algn="just">
              <a:spcBef>
                <a:spcPts val="300"/>
              </a:spcBef>
              <a:spcAft>
                <a:spcPts val="300"/>
              </a:spcAft>
              <a:buFont typeface="Arial" pitchFamily="34" charset="0"/>
              <a:buChar char="•"/>
            </a:pPr>
            <a:r>
              <a:rPr lang="en-US" sz="2000" dirty="0">
                <a:latin typeface="Times New Roman" panose="02020603050405020304" pitchFamily="18" charset="0"/>
                <a:cs typeface="Times New Roman" panose="02020603050405020304" pitchFamily="18" charset="0"/>
              </a:rPr>
              <a:t>T</a:t>
            </a:r>
            <a:r>
              <a:rPr lang="vi-VN" sz="2000" dirty="0">
                <a:latin typeface="Times New Roman" panose="02020603050405020304" pitchFamily="18" charset="0"/>
                <a:cs typeface="Times New Roman" panose="02020603050405020304" pitchFamily="18" charset="0"/>
              </a:rPr>
              <a:t>ổng nhân lực CNTT thành phố hơn </a:t>
            </a:r>
            <a:r>
              <a:rPr lang="vi-VN" sz="2000" dirty="0">
                <a:solidFill>
                  <a:srgbClr val="FF0000"/>
                </a:solidFill>
                <a:latin typeface="Times New Roman" panose="02020603050405020304" pitchFamily="18" charset="0"/>
                <a:cs typeface="Times New Roman" panose="02020603050405020304" pitchFamily="18" charset="0"/>
              </a:rPr>
              <a:t>44.000 người</a:t>
            </a:r>
            <a:r>
              <a:rPr lang="en-US" sz="2000" dirty="0">
                <a:solidFill>
                  <a:srgbClr val="FF0000"/>
                </a:solidFill>
                <a:latin typeface="Times New Roman" panose="02020603050405020304" pitchFamily="18" charset="0"/>
                <a:cs typeface="Times New Roman" panose="02020603050405020304" pitchFamily="18" charset="0"/>
              </a:rPr>
              <a:t> </a:t>
            </a:r>
          </a:p>
          <a:p>
            <a:pPr marL="342900" indent="-342900" algn="just">
              <a:spcBef>
                <a:spcPts val="300"/>
              </a:spcBef>
              <a:spcAft>
                <a:spcPts val="300"/>
              </a:spcAft>
              <a:buFont typeface="Arial" pitchFamily="34" charset="0"/>
              <a:buChar char="•"/>
            </a:pP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tướng</a:t>
            </a:r>
            <a:r>
              <a:rPr lang="en-US" sz="2000" dirty="0">
                <a:latin typeface="Times New Roman" panose="02020603050405020304" pitchFamily="18" charset="0"/>
                <a:cs typeface="Times New Roman" panose="02020603050405020304" pitchFamily="18" charset="0"/>
              </a:rPr>
              <a:t> Chính </a:t>
            </a:r>
            <a:r>
              <a:rPr lang="en-US" sz="2000" dirty="0" err="1">
                <a:latin typeface="Times New Roman" panose="02020603050405020304" pitchFamily="18" charset="0"/>
                <a:cs typeface="Times New Roman" panose="02020603050405020304" pitchFamily="18" charset="0"/>
              </a:rPr>
              <a:t>phủ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02 </a:t>
            </a:r>
            <a:r>
              <a:rPr lang="en-US" sz="2000" dirty="0" err="1">
                <a:solidFill>
                  <a:srgbClr val="FF0000"/>
                </a:solidFill>
                <a:latin typeface="Times New Roman" panose="02020603050405020304" pitchFamily="18" charset="0"/>
                <a:cs typeface="Times New Roman" panose="02020603050405020304" pitchFamily="18" charset="0"/>
              </a:rPr>
              <a:t>Khu</a:t>
            </a:r>
            <a:r>
              <a:rPr lang="en-US" sz="2000" dirty="0">
                <a:solidFill>
                  <a:srgbClr val="FF0000"/>
                </a:solidFill>
                <a:latin typeface="Times New Roman" panose="02020603050405020304" pitchFamily="18" charset="0"/>
                <a:cs typeface="Times New Roman" panose="02020603050405020304" pitchFamily="18" charset="0"/>
              </a:rPr>
              <a:t> CNTT </a:t>
            </a:r>
            <a:r>
              <a:rPr lang="en-US" sz="2000" dirty="0" err="1">
                <a:solidFill>
                  <a:srgbClr val="FF0000"/>
                </a:solidFill>
                <a:latin typeface="Times New Roman" panose="02020603050405020304" pitchFamily="18" charset="0"/>
                <a:cs typeface="Times New Roman" panose="02020603050405020304" pitchFamily="18" charset="0"/>
              </a:rPr>
              <a:t>tập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CVPM Đà Nẵng,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CNTT Đà Nẵng); </a:t>
            </a:r>
            <a:r>
              <a:rPr lang="en-US" sz="2000" dirty="0" err="1">
                <a:solidFill>
                  <a:srgbClr val="FF0000"/>
                </a:solidFill>
                <a:latin typeface="Times New Roman" panose="02020603050405020304" pitchFamily="18" charset="0"/>
                <a:cs typeface="Times New Roman" panose="02020603050405020304" pitchFamily="18" charset="0"/>
              </a:rPr>
              <a:t>chuẩn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bị</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vào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vận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hành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khai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Khu</a:t>
            </a:r>
            <a:r>
              <a:rPr lang="en-US" sz="2000" dirty="0">
                <a:solidFill>
                  <a:srgbClr val="FF0000"/>
                </a:solidFill>
                <a:latin typeface="Times New Roman" panose="02020603050405020304" pitchFamily="18" charset="0"/>
                <a:cs typeface="Times New Roman" panose="02020603050405020304" pitchFamily="18" charset="0"/>
              </a:rPr>
              <a:t> CVPM số 2 </a:t>
            </a:r>
            <a:r>
              <a:rPr lang="en-US" sz="2000" dirty="0" err="1">
                <a:solidFill>
                  <a:srgbClr val="FF0000"/>
                </a:solidFill>
                <a:latin typeface="Times New Roman" panose="02020603050405020304" pitchFamily="18" charset="0"/>
                <a:cs typeface="Times New Roman" panose="02020603050405020304" pitchFamily="18" charset="0"/>
              </a:rPr>
              <a:t>trong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tháng</a:t>
            </a:r>
            <a:r>
              <a:rPr lang="en-US" sz="2000" dirty="0">
                <a:solidFill>
                  <a:srgbClr val="FF0000"/>
                </a:solidFill>
                <a:latin typeface="Times New Roman" panose="02020603050405020304" pitchFamily="18" charset="0"/>
                <a:cs typeface="Times New Roman" panose="02020603050405020304" pitchFamily="18" charset="0"/>
              </a:rPr>
              <a:t> 8/2022</a:t>
            </a:r>
          </a:p>
        </p:txBody>
      </p:sp>
      <p:sp>
        <p:nvSpPr>
          <p:cNvPr id="18" name="TextBox 17"/>
          <p:cNvSpPr txBox="1"/>
          <p:nvPr/>
        </p:nvSpPr>
        <p:spPr>
          <a:xfrm>
            <a:off x="1471294" y="5501055"/>
            <a:ext cx="3261262" cy="369332"/>
          </a:xfrm>
          <a:prstGeom prst="rect">
            <a:avLst/>
          </a:prstGeom>
          <a:noFill/>
        </p:spPr>
        <p:txBody>
          <a:bodyPr wrap="square" rtlCol="0">
            <a:spAutoFit/>
          </a:bodyPr>
          <a:lstStyle/>
          <a:p>
            <a:pPr algn="ctr"/>
            <a:r>
              <a:rPr lang="en-US" b="1" dirty="0" err="1"/>
              <a:t>Doanh</a:t>
            </a:r>
            <a:r>
              <a:rPr lang="en-US" b="1" dirty="0"/>
              <a:t> thu </a:t>
            </a:r>
            <a:r>
              <a:rPr lang="en-US" b="1" dirty="0" err="1"/>
              <a:t>công</a:t>
            </a:r>
            <a:r>
              <a:rPr lang="en-US" b="1" dirty="0"/>
              <a:t> </a:t>
            </a:r>
            <a:r>
              <a:rPr lang="en-US" b="1" dirty="0" err="1"/>
              <a:t>nghiệp</a:t>
            </a:r>
            <a:r>
              <a:rPr lang="en-US" b="1" dirty="0"/>
              <a:t> ICT</a:t>
            </a:r>
          </a:p>
        </p:txBody>
      </p:sp>
      <p:graphicFrame>
        <p:nvGraphicFramePr>
          <p:cNvPr id="19" name="Chart 18"/>
          <p:cNvGraphicFramePr>
            <a:graphicFrameLocks/>
          </p:cNvGraphicFramePr>
          <p:nvPr/>
        </p:nvGraphicFramePr>
        <p:xfrm>
          <a:off x="267286" y="1226002"/>
          <a:ext cx="5669279" cy="42750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916796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altLang="ko-KR" sz="3000" b="1" dirty="0">
                <a:latin typeface="Calibri" panose="020F0502020204030204" pitchFamily="34" charset="0"/>
                <a:cs typeface="Calibri" panose="020F0502020204030204" pitchFamily="34" charset="0"/>
              </a:rPr>
              <a:t>THƯƠNG MẠI SỐ, TÀI CHÍNH SỐ VÀ DU LỊCH SỐ</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15</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p:cNvSpPr txBox="1"/>
          <p:nvPr/>
        </p:nvSpPr>
        <p:spPr>
          <a:xfrm>
            <a:off x="436808" y="1043492"/>
            <a:ext cx="4796373" cy="646331"/>
          </a:xfrm>
          <a:prstGeom prst="rect">
            <a:avLst/>
          </a:prstGeom>
          <a:noFill/>
        </p:spPr>
        <p:txBody>
          <a:bodyPr wrap="square" rtlCol="0">
            <a:spAutoFit/>
          </a:bodyPr>
          <a:lstStyle/>
          <a:p>
            <a:pPr algn="ctr">
              <a:defRPr/>
            </a:pPr>
            <a:r>
              <a:rPr lang="en-US" b="1" dirty="0" err="1">
                <a:solidFill>
                  <a:srgbClr val="FF0000"/>
                </a:solidFill>
                <a:latin typeface="Times New Roman" panose="02020603050405020304" pitchFamily="18" charset="0"/>
                <a:cs typeface="Times New Roman" panose="02020603050405020304" pitchFamily="18" charset="0"/>
              </a:rPr>
              <a:t>Sàn</a:t>
            </a:r>
            <a:r>
              <a:rPr lang="en-US" b="1" dirty="0">
                <a:solidFill>
                  <a:srgbClr val="FF0000"/>
                </a:solidFill>
                <a:latin typeface="Times New Roman" panose="02020603050405020304" pitchFamily="18" charset="0"/>
                <a:cs typeface="Times New Roman" panose="02020603050405020304" pitchFamily="18" charset="0"/>
              </a:rPr>
              <a:t> Thương </a:t>
            </a:r>
            <a:r>
              <a:rPr lang="en-US" b="1" dirty="0" err="1">
                <a:solidFill>
                  <a:srgbClr val="FF0000"/>
                </a:solidFill>
                <a:latin typeface="Times New Roman" panose="02020603050405020304" pitchFamily="18" charset="0"/>
                <a:cs typeface="Times New Roman" panose="02020603050405020304" pitchFamily="18" charset="0"/>
              </a:rPr>
              <a:t>mại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điện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tử</a:t>
            </a:r>
            <a:r>
              <a:rPr lang="en-US" b="1" dirty="0">
                <a:solidFill>
                  <a:srgbClr val="FF0000"/>
                </a:solidFill>
                <a:latin typeface="Times New Roman" panose="02020603050405020304" pitchFamily="18" charset="0"/>
                <a:cs typeface="Times New Roman" panose="02020603050405020304" pitchFamily="18" charset="0"/>
              </a:rPr>
              <a:t> Đà Nẵng (~1000 </a:t>
            </a:r>
            <a:r>
              <a:rPr lang="en-US" b="1" dirty="0" err="1">
                <a:solidFill>
                  <a:srgbClr val="FF0000"/>
                </a:solidFill>
                <a:latin typeface="Times New Roman" panose="02020603050405020304" pitchFamily="18" charset="0"/>
                <a:cs typeface="Times New Roman" panose="02020603050405020304" pitchFamily="18" charset="0"/>
              </a:rPr>
              <a:t>doanh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nghiệp</a:t>
            </a:r>
            <a:r>
              <a:rPr lang="en-US" b="1" dirty="0">
                <a:solidFill>
                  <a:srgbClr val="FF0000"/>
                </a:solidFill>
                <a:latin typeface="Times New Roman" panose="02020603050405020304" pitchFamily="18" charset="0"/>
                <a:cs typeface="Times New Roman" panose="02020603050405020304" pitchFamily="18" charset="0"/>
              </a:rPr>
              <a:t> và &gt;2.500 </a:t>
            </a:r>
            <a:r>
              <a:rPr lang="en-US" b="1" dirty="0" err="1">
                <a:solidFill>
                  <a:srgbClr val="FF0000"/>
                </a:solidFill>
                <a:latin typeface="Times New Roman" panose="02020603050405020304" pitchFamily="18" charset="0"/>
                <a:cs typeface="Times New Roman" panose="02020603050405020304" pitchFamily="18" charset="0"/>
              </a:rPr>
              <a:t>sản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phẩm</a:t>
            </a:r>
            <a:r>
              <a:rPr lang="en-US" b="1" dirty="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74827" y="1689823"/>
            <a:ext cx="4391068" cy="2299777"/>
          </a:xfrm>
          <a:prstGeom prst="rect">
            <a:avLst/>
          </a:prstGeom>
        </p:spPr>
      </p:pic>
      <p:pic>
        <p:nvPicPr>
          <p:cNvPr id="5" name="Picture 4"/>
          <p:cNvPicPr>
            <a:picLocks noChangeAspect="1"/>
          </p:cNvPicPr>
          <p:nvPr/>
        </p:nvPicPr>
        <p:blipFill>
          <a:blip r:embed="rId4"/>
          <a:stretch>
            <a:fillRect/>
          </a:stretch>
        </p:blipFill>
        <p:spPr>
          <a:xfrm>
            <a:off x="6486013" y="1412824"/>
            <a:ext cx="4520363" cy="2576776"/>
          </a:xfrm>
          <a:prstGeom prst="rect">
            <a:avLst/>
          </a:prstGeom>
        </p:spPr>
      </p:pic>
      <p:sp>
        <p:nvSpPr>
          <p:cNvPr id="14" name="TextBox 13"/>
          <p:cNvSpPr txBox="1"/>
          <p:nvPr/>
        </p:nvSpPr>
        <p:spPr>
          <a:xfrm>
            <a:off x="6505435" y="1043492"/>
            <a:ext cx="4481521" cy="369332"/>
          </a:xfrm>
          <a:prstGeom prst="rect">
            <a:avLst/>
          </a:prstGeom>
          <a:noFill/>
        </p:spPr>
        <p:txBody>
          <a:bodyPr wrap="square" rtlCol="0">
            <a:spAutoFit/>
          </a:bodyPr>
          <a:lstStyle/>
          <a:p>
            <a:pPr algn="ctr">
              <a:defRPr/>
            </a:pPr>
            <a:r>
              <a:rPr lang="en-US" b="1" dirty="0">
                <a:solidFill>
                  <a:srgbClr val="FF0000"/>
                </a:solidFill>
                <a:latin typeface="Times New Roman" panose="02020603050405020304" pitchFamily="18" charset="0"/>
                <a:cs typeface="Times New Roman" panose="02020603050405020304" pitchFamily="18" charset="0"/>
              </a:rPr>
              <a:t>Đà Nẵng VR360</a:t>
            </a:r>
          </a:p>
        </p:txBody>
      </p:sp>
      <p:pic>
        <p:nvPicPr>
          <p:cNvPr id="1026" name="Picture 2" descr="photo-16493906577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827" y="4635930"/>
            <a:ext cx="4391068" cy="22220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79032" y="3989599"/>
            <a:ext cx="3982658" cy="646331"/>
          </a:xfrm>
          <a:prstGeom prst="rect">
            <a:avLst/>
          </a:prstGeom>
          <a:noFill/>
        </p:spPr>
        <p:txBody>
          <a:bodyPr wrap="square" rtlCol="0">
            <a:spAutoFit/>
          </a:bodyPr>
          <a:lstStyle/>
          <a:p>
            <a:pPr algn="ctr">
              <a:defRPr/>
            </a:pPr>
            <a:r>
              <a:rPr lang="en-US" b="1" dirty="0" err="1">
                <a:solidFill>
                  <a:srgbClr val="FF0000"/>
                </a:solidFill>
                <a:latin typeface="Times New Roman" panose="02020603050405020304" pitchFamily="18" charset="0"/>
                <a:cs typeface="Times New Roman" panose="02020603050405020304" pitchFamily="18" charset="0"/>
              </a:rPr>
              <a:t>Chợ</a:t>
            </a:r>
            <a:r>
              <a:rPr lang="en-US" b="1" dirty="0">
                <a:solidFill>
                  <a:srgbClr val="FF0000"/>
                </a:solidFill>
                <a:latin typeface="Times New Roman" panose="02020603050405020304" pitchFamily="18" charset="0"/>
                <a:cs typeface="Times New Roman" panose="02020603050405020304" pitchFamily="18" charset="0"/>
              </a:rPr>
              <a:t> 4.0 (Mobile money, </a:t>
            </a:r>
            <a:r>
              <a:rPr lang="en-US" b="1" dirty="0" err="1">
                <a:solidFill>
                  <a:srgbClr val="FF0000"/>
                </a:solidFill>
                <a:latin typeface="Times New Roman" panose="02020603050405020304" pitchFamily="18" charset="0"/>
                <a:cs typeface="Times New Roman" panose="02020603050405020304" pitchFamily="18" charset="0"/>
              </a:rPr>
              <a:t>VietQR</a:t>
            </a:r>
            <a:r>
              <a:rPr lang="en-US" b="1" dirty="0">
                <a:solidFill>
                  <a:srgbClr val="FF0000"/>
                </a:solidFill>
                <a:latin typeface="Times New Roman" panose="02020603050405020304" pitchFamily="18" charset="0"/>
                <a:cs typeface="Times New Roman" panose="02020603050405020304" pitchFamily="18" charset="0"/>
              </a:rPr>
              <a:t>,...; 1000 </a:t>
            </a:r>
            <a:r>
              <a:rPr lang="en-US" b="1" dirty="0" err="1">
                <a:solidFill>
                  <a:srgbClr val="FF0000"/>
                </a:solidFill>
                <a:latin typeface="Times New Roman" panose="02020603050405020304" pitchFamily="18" charset="0"/>
                <a:cs typeface="Times New Roman" panose="02020603050405020304" pitchFamily="18" charset="0"/>
              </a:rPr>
              <a:t>hộ</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tiểu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thương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tham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gia</a:t>
            </a:r>
            <a:r>
              <a:rPr lang="en-US" b="1"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505434" y="3989600"/>
            <a:ext cx="4481522" cy="646331"/>
          </a:xfrm>
          <a:prstGeom prst="rect">
            <a:avLst/>
          </a:prstGeom>
          <a:noFill/>
        </p:spPr>
        <p:txBody>
          <a:bodyPr wrap="square" rtlCol="0">
            <a:spAutoFit/>
          </a:bodyPr>
          <a:lstStyle/>
          <a:p>
            <a:pPr algn="ctr">
              <a:defRPr/>
            </a:pPr>
            <a:r>
              <a:rPr lang="en-US" b="1" dirty="0" err="1">
                <a:solidFill>
                  <a:srgbClr val="FF0000"/>
                </a:solidFill>
                <a:latin typeface="Times New Roman" panose="02020603050405020304" pitchFamily="18" charset="0"/>
                <a:cs typeface="Times New Roman" panose="02020603050405020304" pitchFamily="18" charset="0"/>
              </a:rPr>
              <a:t>Sàn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giao</a:t>
            </a:r>
            <a:r>
              <a:rPr lang="en-US" b="1" dirty="0">
                <a:solidFill>
                  <a:srgbClr val="FF0000"/>
                </a:solidFill>
                <a:latin typeface="Times New Roman" panose="02020603050405020304" pitchFamily="18" charset="0"/>
                <a:cs typeface="Times New Roman" panose="02020603050405020304" pitchFamily="18" charset="0"/>
              </a:rPr>
              <a:t> dịch du </a:t>
            </a:r>
            <a:r>
              <a:rPr lang="en-US" b="1" dirty="0" err="1">
                <a:solidFill>
                  <a:srgbClr val="FF0000"/>
                </a:solidFill>
                <a:latin typeface="Times New Roman" panose="02020603050405020304" pitchFamily="18" charset="0"/>
                <a:cs typeface="Times New Roman" panose="02020603050405020304" pitchFamily="18" charset="0"/>
              </a:rPr>
              <a:t>lịch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tuyến</a:t>
            </a:r>
            <a:r>
              <a:rPr lang="en-US" b="1" dirty="0">
                <a:solidFill>
                  <a:srgbClr val="FF0000"/>
                </a:solidFill>
                <a:latin typeface="Times New Roman" panose="02020603050405020304" pitchFamily="18" charset="0"/>
                <a:cs typeface="Times New Roman" panose="02020603050405020304" pitchFamily="18" charset="0"/>
              </a:rPr>
              <a:t> và Hội </a:t>
            </a:r>
            <a:r>
              <a:rPr lang="en-US" b="1" dirty="0" err="1">
                <a:solidFill>
                  <a:srgbClr val="FF0000"/>
                </a:solidFill>
                <a:latin typeface="Times New Roman" panose="02020603050405020304" pitchFamily="18" charset="0"/>
                <a:cs typeface="Times New Roman" panose="02020603050405020304" pitchFamily="18" charset="0"/>
              </a:rPr>
              <a:t>chợ</a:t>
            </a:r>
            <a:r>
              <a:rPr lang="en-US" b="1" dirty="0">
                <a:solidFill>
                  <a:srgbClr val="FF0000"/>
                </a:solidFill>
                <a:latin typeface="Times New Roman" panose="02020603050405020304" pitchFamily="18" charset="0"/>
                <a:cs typeface="Times New Roman" panose="02020603050405020304" pitchFamily="18" charset="0"/>
              </a:rPr>
              <a:t> du </a:t>
            </a:r>
            <a:r>
              <a:rPr lang="en-US" b="1" dirty="0" err="1">
                <a:solidFill>
                  <a:srgbClr val="FF0000"/>
                </a:solidFill>
                <a:latin typeface="Times New Roman" panose="02020603050405020304" pitchFamily="18" charset="0"/>
                <a:cs typeface="Times New Roman" panose="02020603050405020304" pitchFamily="18" charset="0"/>
              </a:rPr>
              <a:t>lịch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ảo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tuyến</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6517821" y="4635931"/>
            <a:ext cx="4488555" cy="2222069"/>
          </a:xfrm>
          <a:prstGeom prst="rect">
            <a:avLst/>
          </a:prstGeom>
        </p:spPr>
      </p:pic>
    </p:spTree>
    <p:extLst>
      <p:ext uri="{BB962C8B-B14F-4D97-AF65-F5344CB8AC3E}">
        <p14:creationId xmlns:p14="http://schemas.microsoft.com/office/powerpoint/2010/main" val="37170286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sz="3000" b="1" dirty="0">
                <a:latin typeface="Calibri" panose="020F0502020204030204" pitchFamily="34" charset="0"/>
                <a:cs typeface="Calibri" panose="020F0502020204030204" pitchFamily="34" charset="0"/>
              </a:rPr>
              <a:t>XÃ HỘI SỐ</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16</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20" y="4646940"/>
            <a:ext cx="4163325" cy="2164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451835" y="4000609"/>
            <a:ext cx="3121360" cy="646331"/>
          </a:xfrm>
          <a:prstGeom prst="rect">
            <a:avLst/>
          </a:prstGeom>
          <a:noFill/>
        </p:spPr>
        <p:txBody>
          <a:bodyPr wrap="square" rtlCol="0">
            <a:spAutoFit/>
          </a:bodyPr>
          <a:lstStyle/>
          <a:p>
            <a:pPr algn="ctr">
              <a:defRPr/>
            </a:pPr>
            <a:r>
              <a:rPr lang="en-US" b="1" dirty="0">
                <a:solidFill>
                  <a:srgbClr val="FF0000"/>
                </a:solidFill>
                <a:latin typeface="Times New Roman" panose="02020603050405020304" pitchFamily="18" charset="0"/>
                <a:cs typeface="Times New Roman" panose="02020603050405020304" pitchFamily="18" charset="0"/>
              </a:rPr>
              <a:t>Hồ </a:t>
            </a:r>
            <a:r>
              <a:rPr lang="en-US" b="1" dirty="0" err="1">
                <a:solidFill>
                  <a:srgbClr val="FF0000"/>
                </a:solidFill>
                <a:latin typeface="Times New Roman" panose="02020603050405020304" pitchFamily="18" charset="0"/>
                <a:cs typeface="Times New Roman" panose="02020603050405020304" pitchFamily="18" charset="0"/>
              </a:rPr>
              <a:t>sơ</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sức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khỏe</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nhân</a:t>
            </a:r>
            <a:r>
              <a:rPr lang="en-US" b="1" dirty="0">
                <a:solidFill>
                  <a:srgbClr val="FF0000"/>
                </a:solidFill>
                <a:latin typeface="Times New Roman" panose="02020603050405020304" pitchFamily="18" charset="0"/>
                <a:cs typeface="Times New Roman" panose="02020603050405020304" pitchFamily="18" charset="0"/>
              </a:rPr>
              <a:t> (~100% dân số </a:t>
            </a:r>
            <a:r>
              <a:rPr lang="en-US" b="1" dirty="0" err="1">
                <a:solidFill>
                  <a:srgbClr val="FF0000"/>
                </a:solidFill>
                <a:latin typeface="Times New Roman" panose="02020603050405020304" pitchFamily="18" charset="0"/>
                <a:cs typeface="Times New Roman" panose="02020603050405020304" pitchFamily="18" charset="0"/>
              </a:rPr>
              <a:t>thành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phố</a:t>
            </a:r>
            <a:r>
              <a:rPr lang="en-US" b="1" dirty="0">
                <a:solidFill>
                  <a:srgbClr val="FF0000"/>
                </a:solidFill>
                <a:latin typeface="Times New Roman" panose="02020603050405020304" pitchFamily="18" charset="0"/>
                <a:cs typeface="Times New Roman" panose="02020603050405020304" pitchFamily="18" charset="0"/>
              </a:rPr>
              <a:t>)</a:t>
            </a:r>
          </a:p>
        </p:txBody>
      </p:sp>
      <p:pic>
        <p:nvPicPr>
          <p:cNvPr id="21" name="Picture 20">
            <a:extLst>
              <a:ext uri="{FF2B5EF4-FFF2-40B4-BE49-F238E27FC236}">
                <a16:creationId xmlns:a16="http://schemas.microsoft.com/office/drawing/2014/main" id="{97FDDD68-028D-4CB1-B5B4-49B8D84D1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574" y="4636841"/>
            <a:ext cx="4115026" cy="2185117"/>
          </a:xfrm>
          <a:prstGeom prst="rect">
            <a:avLst/>
          </a:prstGeom>
        </p:spPr>
      </p:pic>
      <p:sp>
        <p:nvSpPr>
          <p:cNvPr id="22" name="TextBox 21"/>
          <p:cNvSpPr txBox="1"/>
          <p:nvPr/>
        </p:nvSpPr>
        <p:spPr>
          <a:xfrm>
            <a:off x="4489829" y="3990510"/>
            <a:ext cx="4003683" cy="646331"/>
          </a:xfrm>
          <a:prstGeom prst="rect">
            <a:avLst/>
          </a:prstGeom>
          <a:noFill/>
        </p:spPr>
        <p:txBody>
          <a:bodyPr wrap="square" rtlCol="0">
            <a:spAutoFit/>
          </a:bodyPr>
          <a:lstStyle/>
          <a:p>
            <a:pPr algn="ctr">
              <a:defRPr/>
            </a:pPr>
            <a:r>
              <a:rPr lang="en-US" b="1" dirty="0">
                <a:solidFill>
                  <a:srgbClr val="FF0000"/>
                </a:solidFill>
                <a:latin typeface="Times New Roman" panose="02020603050405020304" pitchFamily="18" charset="0"/>
                <a:cs typeface="Times New Roman" panose="02020603050405020304" pitchFamily="18" charset="0"/>
              </a:rPr>
              <a:t>CSDL </a:t>
            </a:r>
            <a:r>
              <a:rPr lang="en-US" b="1" dirty="0" err="1">
                <a:solidFill>
                  <a:srgbClr val="FF0000"/>
                </a:solidFill>
                <a:latin typeface="Times New Roman" panose="02020603050405020304" pitchFamily="18" charset="0"/>
                <a:cs typeface="Times New Roman" panose="02020603050405020304" pitchFamily="18" charset="0"/>
              </a:rPr>
              <a:t>giáo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dục</a:t>
            </a:r>
            <a:r>
              <a:rPr lang="en-US" b="1" dirty="0">
                <a:solidFill>
                  <a:srgbClr val="FF0000"/>
                </a:solidFill>
                <a:latin typeface="Times New Roman" panose="02020603050405020304" pitchFamily="18" charset="0"/>
                <a:cs typeface="Times New Roman" panose="02020603050405020304" pitchFamily="18" charset="0"/>
              </a:rPr>
              <a:t> </a:t>
            </a:r>
          </a:p>
          <a:p>
            <a:pPr algn="ctr">
              <a:defRPr/>
            </a:pPr>
            <a:r>
              <a:rPr lang="en-US" b="1" dirty="0">
                <a:solidFill>
                  <a:srgbClr val="FF0000"/>
                </a:solidFill>
                <a:latin typeface="Times New Roman" panose="02020603050405020304" pitchFamily="18" charset="0"/>
                <a:cs typeface="Times New Roman" panose="02020603050405020304" pitchFamily="18" charset="0"/>
              </a:rPr>
              <a:t>(100% </a:t>
            </a:r>
            <a:r>
              <a:rPr lang="en-US" b="1" dirty="0" err="1">
                <a:solidFill>
                  <a:srgbClr val="FF0000"/>
                </a:solidFill>
                <a:latin typeface="Times New Roman" panose="02020603050405020304" pitchFamily="18" charset="0"/>
                <a:cs typeface="Times New Roman" panose="02020603050405020304" pitchFamily="18" charset="0"/>
              </a:rPr>
              <a:t>trường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giáo</a:t>
            </a:r>
            <a:r>
              <a:rPr lang="en-US" b="1" dirty="0">
                <a:solidFill>
                  <a:srgbClr val="FF0000"/>
                </a:solidFill>
                <a:latin typeface="Times New Roman" panose="02020603050405020304" pitchFamily="18" charset="0"/>
                <a:cs typeface="Times New Roman" panose="02020603050405020304" pitchFamily="18" charset="0"/>
              </a:rPr>
              <a:t> viên, </a:t>
            </a:r>
            <a:r>
              <a:rPr lang="en-US" b="1" dirty="0" err="1">
                <a:solidFill>
                  <a:srgbClr val="FF0000"/>
                </a:solidFill>
                <a:latin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sinh</a:t>
            </a:r>
            <a:r>
              <a:rPr lang="en-US" b="1" dirty="0">
                <a:solidFill>
                  <a:srgbClr val="FF0000"/>
                </a:solidFill>
                <a:latin typeface="Times New Roman" panose="02020603050405020304" pitchFamily="18" charset="0"/>
                <a:cs typeface="Times New Roman" panose="02020603050405020304" pitchFamily="18" charset="0"/>
              </a:rPr>
              <a:t>)</a:t>
            </a:r>
          </a:p>
        </p:txBody>
      </p:sp>
      <p:sp>
        <p:nvSpPr>
          <p:cNvPr id="24" name="TextBox 23"/>
          <p:cNvSpPr txBox="1"/>
          <p:nvPr/>
        </p:nvSpPr>
        <p:spPr>
          <a:xfrm>
            <a:off x="8546762" y="4000609"/>
            <a:ext cx="3787493" cy="646331"/>
          </a:xfrm>
          <a:prstGeom prst="rect">
            <a:avLst/>
          </a:prstGeom>
          <a:noFill/>
        </p:spPr>
        <p:txBody>
          <a:bodyPr wrap="square" rtlCol="0">
            <a:spAutoFit/>
          </a:bodyPr>
          <a:lstStyle/>
          <a:p>
            <a:pPr algn="ctr">
              <a:defRPr/>
            </a:pPr>
            <a:r>
              <a:rPr lang="en-US" b="1" dirty="0" err="1">
                <a:solidFill>
                  <a:srgbClr val="FF0000"/>
                </a:solidFill>
                <a:latin typeface="Times New Roman" panose="02020603050405020304" pitchFamily="18" charset="0"/>
                <a:cs typeface="Times New Roman" panose="02020603050405020304" pitchFamily="18" charset="0"/>
              </a:rPr>
              <a:t>Truy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xuất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nguồn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gốc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phẩm</a:t>
            </a:r>
            <a:r>
              <a:rPr lang="en-US" b="1" dirty="0">
                <a:solidFill>
                  <a:srgbClr val="FF0000"/>
                </a:solidFill>
                <a:latin typeface="Times New Roman" panose="02020603050405020304" pitchFamily="18" charset="0"/>
                <a:cs typeface="Times New Roman" panose="02020603050405020304" pitchFamily="18" charset="0"/>
              </a:rPr>
              <a:t> (~4000 </a:t>
            </a:r>
            <a:r>
              <a:rPr lang="en-US" b="1" dirty="0" err="1">
                <a:solidFill>
                  <a:srgbClr val="FF0000"/>
                </a:solidFill>
                <a:latin typeface="Times New Roman" panose="02020603050405020304" pitchFamily="18" charset="0"/>
                <a:cs typeface="Times New Roman" panose="02020603050405020304" pitchFamily="18" charset="0"/>
              </a:rPr>
              <a:t>cơ</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sở</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sản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xuất</a:t>
            </a:r>
            <a:r>
              <a:rPr lang="en-US" b="1" dirty="0">
                <a:solidFill>
                  <a:srgbClr val="FF0000"/>
                </a:solidFill>
                <a:latin typeface="Times New Roman" panose="02020603050405020304" pitchFamily="18" charset="0"/>
                <a:cs typeface="Times New Roman" panose="02020603050405020304" pitchFamily="18" charset="0"/>
              </a:rPr>
              <a:t> kinh </a:t>
            </a:r>
            <a:r>
              <a:rPr lang="en-US" b="1" dirty="0" err="1">
                <a:solidFill>
                  <a:srgbClr val="FF0000"/>
                </a:solidFill>
                <a:latin typeface="Times New Roman" panose="02020603050405020304" pitchFamily="18" charset="0"/>
                <a:cs typeface="Times New Roman" panose="02020603050405020304" pitchFamily="18" charset="0"/>
              </a:rPr>
              <a:t>doanh</a:t>
            </a:r>
            <a:r>
              <a:rPr lang="en-US" b="1" dirty="0">
                <a:solidFill>
                  <a:srgbClr val="FF0000"/>
                </a:solidFill>
                <a:latin typeface="Times New Roman" panose="02020603050405020304" pitchFamily="18" charset="0"/>
                <a:cs typeface="Times New Roman" panose="02020603050405020304" pitchFamily="18" charset="0"/>
              </a:rPr>
              <a:t>)</a:t>
            </a:r>
          </a:p>
        </p:txBody>
      </p:sp>
      <p:pic>
        <p:nvPicPr>
          <p:cNvPr id="18" name="Picture 2" descr="https://vfa.gov.vn/storage/upload/dn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241" y="4618700"/>
            <a:ext cx="3243230" cy="22110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6"/>
          <a:stretch>
            <a:fillRect/>
          </a:stretch>
        </p:blipFill>
        <p:spPr>
          <a:xfrm>
            <a:off x="10321855" y="4608404"/>
            <a:ext cx="1674865" cy="2113071"/>
          </a:xfrm>
          <a:prstGeom prst="rect">
            <a:avLst/>
          </a:prstGeom>
        </p:spPr>
      </p:pic>
      <p:pic>
        <p:nvPicPr>
          <p:cNvPr id="29" name="Picture 28"/>
          <p:cNvPicPr>
            <a:picLocks noChangeAspect="1"/>
          </p:cNvPicPr>
          <p:nvPr/>
        </p:nvPicPr>
        <p:blipFill>
          <a:blip r:embed="rId7"/>
          <a:stretch>
            <a:fillRect/>
          </a:stretch>
        </p:blipFill>
        <p:spPr>
          <a:xfrm>
            <a:off x="5373981" y="1875834"/>
            <a:ext cx="4291750" cy="2164918"/>
          </a:xfrm>
          <a:prstGeom prst="rect">
            <a:avLst/>
          </a:prstGeom>
        </p:spPr>
      </p:pic>
      <p:pic>
        <p:nvPicPr>
          <p:cNvPr id="30" name="Picture 29"/>
          <p:cNvPicPr/>
          <p:nvPr/>
        </p:nvPicPr>
        <p:blipFill>
          <a:blip r:embed="rId8">
            <a:extLst>
              <a:ext uri="{28A0092B-C50C-407E-A947-70E740481C1C}">
                <a14:useLocalDpi xmlns:a14="http://schemas.microsoft.com/office/drawing/2010/main" val="0"/>
              </a:ext>
            </a:extLst>
          </a:blip>
          <a:srcRect/>
          <a:stretch>
            <a:fillRect/>
          </a:stretch>
        </p:blipFill>
        <p:spPr bwMode="auto">
          <a:xfrm>
            <a:off x="9686470" y="1288199"/>
            <a:ext cx="1980367" cy="2752553"/>
          </a:xfrm>
          <a:prstGeom prst="rect">
            <a:avLst/>
          </a:prstGeom>
          <a:noFill/>
          <a:ln>
            <a:noFill/>
          </a:ln>
        </p:spPr>
      </p:pic>
      <p:sp>
        <p:nvSpPr>
          <p:cNvPr id="31" name="TextBox 30"/>
          <p:cNvSpPr txBox="1"/>
          <p:nvPr/>
        </p:nvSpPr>
        <p:spPr>
          <a:xfrm>
            <a:off x="5897692" y="1297886"/>
            <a:ext cx="3121360" cy="369332"/>
          </a:xfrm>
          <a:prstGeom prst="rect">
            <a:avLst/>
          </a:prstGeom>
          <a:noFill/>
        </p:spPr>
        <p:txBody>
          <a:bodyPr wrap="square" rtlCol="0">
            <a:spAutoFit/>
          </a:bodyPr>
          <a:lstStyle/>
          <a:p>
            <a:pPr algn="ctr">
              <a:defRPr/>
            </a:pPr>
            <a:r>
              <a:rPr lang="en-US" b="1" dirty="0" err="1">
                <a:solidFill>
                  <a:srgbClr val="FF0000"/>
                </a:solidFill>
                <a:latin typeface="Times New Roman" panose="02020603050405020304" pitchFamily="18" charset="0"/>
                <a:cs typeface="Times New Roman" panose="02020603050405020304" pitchFamily="18" charset="0"/>
              </a:rPr>
              <a:t>Nền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tảng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công</a:t>
            </a:r>
            <a:r>
              <a:rPr lang="en-US" b="1" dirty="0">
                <a:solidFill>
                  <a:srgbClr val="FF0000"/>
                </a:solidFill>
                <a:latin typeface="Times New Roman" panose="02020603050405020304" pitchFamily="18" charset="0"/>
                <a:cs typeface="Times New Roman" panose="02020603050405020304" pitchFamily="18" charset="0"/>
              </a:rPr>
              <a:t> dân số</a:t>
            </a:r>
          </a:p>
        </p:txBody>
      </p:sp>
      <p:sp>
        <p:nvSpPr>
          <p:cNvPr id="32" name="Rectangle 31"/>
          <p:cNvSpPr/>
          <p:nvPr/>
        </p:nvSpPr>
        <p:spPr>
          <a:xfrm>
            <a:off x="0" y="1043492"/>
            <a:ext cx="5230274" cy="3016210"/>
          </a:xfrm>
          <a:prstGeom prst="rect">
            <a:avLst/>
          </a:prstGeom>
        </p:spPr>
        <p:txBody>
          <a:bodyPr wrap="square">
            <a:spAutoFit/>
          </a:bodyPr>
          <a:lstStyle/>
          <a:p>
            <a:pPr marL="342900" indent="-342900" algn="just">
              <a:spcBef>
                <a:spcPts val="300"/>
              </a:spcBef>
              <a:spcAft>
                <a:spcPts val="300"/>
              </a:spcAft>
              <a:buFont typeface="Arial" pitchFamily="34" charset="0"/>
              <a:buChar char="•"/>
            </a:pPr>
            <a:r>
              <a:rPr lang="vi-VN" dirty="0">
                <a:latin typeface="Times New Roman" panose="02020603050405020304" pitchFamily="18" charset="0"/>
                <a:cs typeface="Times New Roman" panose="02020603050405020304" pitchFamily="18" charset="0"/>
              </a:rPr>
              <a:t>Tỷ lệ người dân sử dụng điện thoại di động đứng đầu toàn quốc, với tỷ lệ </a:t>
            </a:r>
            <a:r>
              <a:rPr lang="vi-VN" dirty="0">
                <a:solidFill>
                  <a:srgbClr val="FF0000"/>
                </a:solidFill>
                <a:latin typeface="Times New Roman" panose="02020603050405020304" pitchFamily="18" charset="0"/>
                <a:cs typeface="Times New Roman" panose="02020603050405020304" pitchFamily="18" charset="0"/>
              </a:rPr>
              <a:t>276 máy/100 dân</a:t>
            </a:r>
            <a:r>
              <a:rPr lang="vi-VN" dirty="0">
                <a:latin typeface="Times New Roman" panose="02020603050405020304" pitchFamily="18" charset="0"/>
                <a:cs typeface="Times New Roman" panose="02020603050405020304" pitchFamily="18" charset="0"/>
              </a:rPr>
              <a:t>; trong đó thuê bao băng rộng di động </a:t>
            </a:r>
            <a:r>
              <a:rPr lang="vi-VN" dirty="0">
                <a:solidFill>
                  <a:srgbClr val="FF0000"/>
                </a:solidFill>
                <a:latin typeface="Times New Roman" panose="02020603050405020304" pitchFamily="18" charset="0"/>
                <a:cs typeface="Times New Roman" panose="02020603050405020304" pitchFamily="18" charset="0"/>
              </a:rPr>
              <a:t>173 máy/100 dân</a:t>
            </a:r>
            <a:r>
              <a:rPr lang="vi-VN" dirty="0">
                <a:latin typeface="Times New Roman" panose="02020603050405020304" pitchFamily="18" charset="0"/>
                <a:cs typeface="Times New Roman" panose="02020603050405020304" pitchFamily="18" charset="0"/>
              </a:rPr>
              <a:t>; </a:t>
            </a:r>
          </a:p>
          <a:p>
            <a:pPr marL="342900" indent="-342900" algn="just">
              <a:spcBef>
                <a:spcPts val="300"/>
              </a:spcBef>
              <a:spcAft>
                <a:spcPts val="300"/>
              </a:spcAft>
              <a:buFont typeface="Arial" pitchFamily="34" charset="0"/>
              <a:buChar char="•"/>
            </a:pPr>
            <a:r>
              <a:rPr lang="vi-VN" dirty="0">
                <a:solidFill>
                  <a:srgbClr val="FF0000"/>
                </a:solidFill>
                <a:latin typeface="Times New Roman" panose="02020603050405020304" pitchFamily="18" charset="0"/>
                <a:cs typeface="Times New Roman" panose="02020603050405020304" pitchFamily="18" charset="0"/>
              </a:rPr>
              <a:t>180.000 tài khoản </a:t>
            </a:r>
            <a:r>
              <a:rPr lang="en-US" dirty="0" err="1">
                <a:solidFill>
                  <a:srgbClr val="FF0000"/>
                </a:solidFill>
                <a:latin typeface="Times New Roman" panose="02020603050405020304" pitchFamily="18" charset="0"/>
                <a:cs typeface="Times New Roman" panose="02020603050405020304" pitchFamily="18" charset="0"/>
              </a:rPr>
              <a:t>công</a:t>
            </a:r>
            <a:r>
              <a:rPr lang="en-US" dirty="0">
                <a:solidFill>
                  <a:srgbClr val="FF0000"/>
                </a:solidFill>
                <a:latin typeface="Times New Roman" panose="02020603050405020304" pitchFamily="18" charset="0"/>
                <a:cs typeface="Times New Roman" panose="02020603050405020304" pitchFamily="18" charset="0"/>
              </a:rPr>
              <a:t> dân </a:t>
            </a:r>
            <a:r>
              <a:rPr lang="vi-VN" dirty="0">
                <a:solidFill>
                  <a:srgbClr val="FF0000"/>
                </a:solidFill>
                <a:latin typeface="Times New Roman" panose="02020603050405020304" pitchFamily="18" charset="0"/>
                <a:cs typeface="Times New Roman" panose="02020603050405020304" pitchFamily="18" charset="0"/>
              </a:rPr>
              <a:t>điện tử</a:t>
            </a:r>
            <a:r>
              <a:rPr lang="vi-VN" dirty="0">
                <a:latin typeface="Times New Roman" panose="02020603050405020304" pitchFamily="18" charset="0"/>
                <a:cs typeface="Times New Roman" panose="02020603050405020304" pitchFamily="18" charset="0"/>
              </a:rPr>
              <a:t> trên Hệ thống Chính quyền điện tử (đăng nhập 01 lần); toàn thành phố có </a:t>
            </a:r>
            <a:r>
              <a:rPr lang="vi-VN" dirty="0">
                <a:solidFill>
                  <a:srgbClr val="FF0000"/>
                </a:solidFill>
                <a:latin typeface="Times New Roman" panose="02020603050405020304" pitchFamily="18" charset="0"/>
                <a:cs typeface="Times New Roman" panose="02020603050405020304" pitchFamily="18" charset="0"/>
              </a:rPr>
              <a:t>2,2 triệu tài khoản mang xã hội</a:t>
            </a:r>
            <a:r>
              <a:rPr lang="vi-VN" dirty="0">
                <a:latin typeface="Times New Roman" panose="02020603050405020304" pitchFamily="18" charset="0"/>
                <a:cs typeface="Times New Roman" panose="02020603050405020304" pitchFamily="18" charset="0"/>
              </a:rPr>
              <a:t>, trong đó có gần 1,0 triệu tài khoản Zalo.</a:t>
            </a:r>
          </a:p>
          <a:p>
            <a:pPr marL="342900" indent="-342900" algn="just">
              <a:spcBef>
                <a:spcPts val="300"/>
              </a:spcBef>
              <a:spcAft>
                <a:spcPts val="300"/>
              </a:spcAft>
              <a:buFont typeface="Arial" pitchFamily="34" charset="0"/>
              <a:buChar char="•"/>
            </a:pPr>
            <a:r>
              <a:rPr lang="vi-VN" dirty="0">
                <a:latin typeface="Times New Roman" panose="02020603050405020304" pitchFamily="18" charset="0"/>
                <a:cs typeface="Times New Roman" panose="02020603050405020304" pitchFamily="18" charset="0"/>
              </a:rPr>
              <a:t>Cơ bản mỗi người dân có 01 hồ sơ sức khoẻ điện tử kết hợp với mã (ID) duy nhất; mỗi học sinh có 01 mã (ID) duy nhất gắn với học bạ điện tử</a:t>
            </a:r>
          </a:p>
        </p:txBody>
      </p:sp>
    </p:spTree>
    <p:extLst>
      <p:ext uri="{BB962C8B-B14F-4D97-AF65-F5344CB8AC3E}">
        <p14:creationId xmlns:p14="http://schemas.microsoft.com/office/powerpoint/2010/main" val="22974562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sz="3000" b="1" dirty="0">
                <a:latin typeface="Calibri" panose="020F0502020204030204" pitchFamily="34" charset="0"/>
                <a:cs typeface="Calibri" panose="020F0502020204030204" pitchFamily="34" charset="0"/>
              </a:rPr>
              <a:t>HỢP TÁC TRONG NƯỚC VÀ QUỐC TẾ</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17</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p:cNvSpPr txBox="1"/>
          <p:nvPr/>
        </p:nvSpPr>
        <p:spPr>
          <a:xfrm>
            <a:off x="172986" y="959565"/>
            <a:ext cx="4053781" cy="584775"/>
          </a:xfrm>
          <a:prstGeom prst="rect">
            <a:avLst/>
          </a:prstGeom>
          <a:noFill/>
        </p:spPr>
        <p:txBody>
          <a:bodyPr wrap="square" rtlCol="0">
            <a:spAutoFit/>
          </a:bodyPr>
          <a:lstStyle/>
          <a:p>
            <a:pPr algn="ctr"/>
            <a:r>
              <a:rPr lang="en-US" sz="1600" b="1" i="1" dirty="0">
                <a:solidFill>
                  <a:srgbClr val="FF0000"/>
                </a:solidFill>
                <a:latin typeface="Calibri" panose="020F0502020204030204" pitchFamily="34" charset="0"/>
                <a:cs typeface="Calibri" panose="020F0502020204030204" pitchFamily="34" charset="0"/>
              </a:rPr>
              <a:t>Thành viên </a:t>
            </a:r>
            <a:r>
              <a:rPr lang="en-US" sz="1600" b="1" i="1" dirty="0" err="1">
                <a:solidFill>
                  <a:srgbClr val="FF0000"/>
                </a:solidFill>
                <a:latin typeface="Calibri" panose="020F0502020204030204" pitchFamily="34" charset="0"/>
                <a:cs typeface="Calibri" panose="020F0502020204030204" pitchFamily="34" charset="0"/>
              </a:rPr>
              <a:t>của</a:t>
            </a:r>
            <a:r>
              <a:rPr lang="en-US" sz="1600" b="1" i="1" dirty="0">
                <a:solidFill>
                  <a:srgbClr val="FF0000"/>
                </a:solidFill>
                <a:latin typeface="Calibri" panose="020F0502020204030204" pitchFamily="34" charset="0"/>
                <a:cs typeface="Calibri" panose="020F0502020204030204" pitchFamily="34" charset="0"/>
              </a:rPr>
              <a:t> </a:t>
            </a:r>
            <a:r>
              <a:rPr lang="en-US" sz="1600" b="1" i="1" dirty="0" err="1">
                <a:solidFill>
                  <a:srgbClr val="FF0000"/>
                </a:solidFill>
                <a:latin typeface="Calibri" panose="020F0502020204030204" pitchFamily="34" charset="0"/>
                <a:cs typeface="Calibri" panose="020F0502020204030204" pitchFamily="34" charset="0"/>
              </a:rPr>
              <a:t>Mạng</a:t>
            </a:r>
            <a:r>
              <a:rPr lang="en-US" sz="1600" b="1" i="1" dirty="0">
                <a:solidFill>
                  <a:srgbClr val="FF0000"/>
                </a:solidFill>
                <a:latin typeface="Calibri" panose="020F0502020204030204" pitchFamily="34" charset="0"/>
                <a:cs typeface="Calibri" panose="020F0502020204030204" pitchFamily="34" charset="0"/>
              </a:rPr>
              <a:t> </a:t>
            </a:r>
            <a:r>
              <a:rPr lang="en-US" sz="1600" b="1" i="1" dirty="0" err="1">
                <a:solidFill>
                  <a:srgbClr val="FF0000"/>
                </a:solidFill>
                <a:latin typeface="Calibri" panose="020F0502020204030204" pitchFamily="34" charset="0"/>
                <a:cs typeface="Calibri" panose="020F0502020204030204" pitchFamily="34" charset="0"/>
              </a:rPr>
              <a:t>lưới</a:t>
            </a:r>
            <a:r>
              <a:rPr lang="en-US" sz="1600" b="1" i="1" dirty="0">
                <a:solidFill>
                  <a:srgbClr val="FF0000"/>
                </a:solidFill>
                <a:latin typeface="Calibri" panose="020F0502020204030204" pitchFamily="34" charset="0"/>
                <a:cs typeface="Calibri" panose="020F0502020204030204" pitchFamily="34" charset="0"/>
              </a:rPr>
              <a:t> TPTM ASEAN, </a:t>
            </a:r>
            <a:r>
              <a:rPr lang="en-US" sz="1600" b="1" i="1" dirty="0" err="1">
                <a:solidFill>
                  <a:srgbClr val="FF0000"/>
                </a:solidFill>
                <a:latin typeface="Calibri" panose="020F0502020204030204" pitchFamily="34" charset="0"/>
                <a:cs typeface="Calibri" panose="020F0502020204030204" pitchFamily="34" charset="0"/>
              </a:rPr>
              <a:t>Tổ</a:t>
            </a:r>
            <a:r>
              <a:rPr lang="en-US" sz="1600" b="1" i="1" dirty="0">
                <a:solidFill>
                  <a:srgbClr val="FF0000"/>
                </a:solidFill>
                <a:latin typeface="Calibri" panose="020F0502020204030204" pitchFamily="34" charset="0"/>
                <a:cs typeface="Calibri" panose="020F0502020204030204" pitchFamily="34" charset="0"/>
              </a:rPr>
              <a:t> </a:t>
            </a:r>
            <a:r>
              <a:rPr lang="en-US" sz="1600" b="1" i="1" dirty="0" err="1">
                <a:solidFill>
                  <a:srgbClr val="FF0000"/>
                </a:solidFill>
                <a:latin typeface="Calibri" panose="020F0502020204030204" pitchFamily="34" charset="0"/>
                <a:cs typeface="Calibri" panose="020F0502020204030204" pitchFamily="34" charset="0"/>
              </a:rPr>
              <a:t>chức</a:t>
            </a:r>
            <a:r>
              <a:rPr lang="en-US" sz="1600" b="1" i="1" dirty="0">
                <a:solidFill>
                  <a:srgbClr val="FF0000"/>
                </a:solidFill>
                <a:latin typeface="Calibri" panose="020F0502020204030204" pitchFamily="34" charset="0"/>
                <a:cs typeface="Calibri" panose="020F0502020204030204" pitchFamily="34" charset="0"/>
              </a:rPr>
              <a:t> TPTM </a:t>
            </a:r>
            <a:r>
              <a:rPr lang="en-US" sz="1600" b="1" i="1" dirty="0" err="1">
                <a:solidFill>
                  <a:srgbClr val="FF0000"/>
                </a:solidFill>
                <a:latin typeface="Calibri" panose="020F0502020204030204" pitchFamily="34" charset="0"/>
                <a:cs typeface="Calibri" panose="020F0502020204030204" pitchFamily="34" charset="0"/>
              </a:rPr>
              <a:t>bền</a:t>
            </a:r>
            <a:r>
              <a:rPr lang="en-US" sz="1600" b="1" i="1" dirty="0">
                <a:solidFill>
                  <a:srgbClr val="FF0000"/>
                </a:solidFill>
                <a:latin typeface="Calibri" panose="020F0502020204030204" pitchFamily="34" charset="0"/>
                <a:cs typeface="Calibri" panose="020F0502020204030204" pitchFamily="34" charset="0"/>
              </a:rPr>
              <a:t> </a:t>
            </a:r>
            <a:r>
              <a:rPr lang="en-US" sz="1600" b="1" i="1" dirty="0" err="1">
                <a:solidFill>
                  <a:srgbClr val="FF0000"/>
                </a:solidFill>
                <a:latin typeface="Calibri" panose="020F0502020204030204" pitchFamily="34" charset="0"/>
                <a:cs typeface="Calibri" panose="020F0502020204030204" pitchFamily="34" charset="0"/>
              </a:rPr>
              <a:t>vững</a:t>
            </a:r>
            <a:r>
              <a:rPr lang="en-US" sz="1600" b="1" i="1" dirty="0">
                <a:solidFill>
                  <a:srgbClr val="FF0000"/>
                </a:solidFill>
                <a:latin typeface="Calibri" panose="020F0502020204030204" pitchFamily="34" charset="0"/>
                <a:cs typeface="Calibri" panose="020F0502020204030204" pitchFamily="34" charset="0"/>
              </a:rPr>
              <a:t> </a:t>
            </a:r>
            <a:r>
              <a:rPr lang="en-US" sz="1600" b="1" i="1" dirty="0" err="1">
                <a:solidFill>
                  <a:srgbClr val="FF0000"/>
                </a:solidFill>
                <a:latin typeface="Calibri" panose="020F0502020204030204" pitchFamily="34" charset="0"/>
                <a:cs typeface="Calibri" panose="020F0502020204030204" pitchFamily="34" charset="0"/>
              </a:rPr>
              <a:t>WeGO</a:t>
            </a:r>
            <a:endParaRPr lang="en-US" sz="1600" b="1" i="1" dirty="0">
              <a:solidFill>
                <a:srgbClr val="FF0000"/>
              </a:solidFill>
              <a:latin typeface="Calibri" panose="020F0502020204030204" pitchFamily="34" charset="0"/>
              <a:cs typeface="Calibri" panose="020F0502020204030204" pitchFamily="34" charset="0"/>
            </a:endParaRPr>
          </a:p>
        </p:txBody>
      </p:sp>
      <p:sp>
        <p:nvSpPr>
          <p:cNvPr id="22" name="TextBox 21"/>
          <p:cNvSpPr txBox="1"/>
          <p:nvPr/>
        </p:nvSpPr>
        <p:spPr>
          <a:xfrm>
            <a:off x="4815213" y="1029060"/>
            <a:ext cx="3067929" cy="341906"/>
          </a:xfrm>
          <a:prstGeom prst="rect">
            <a:avLst/>
          </a:prstGeom>
          <a:noFill/>
        </p:spPr>
        <p:txBody>
          <a:bodyPr wrap="square" rtlCol="0">
            <a:spAutoFit/>
          </a:bodyPr>
          <a:lstStyle/>
          <a:p>
            <a:pPr algn="ctr"/>
            <a:r>
              <a:rPr lang="en-US" sz="1600" b="1" i="1" dirty="0" err="1">
                <a:solidFill>
                  <a:srgbClr val="FF0000"/>
                </a:solidFill>
                <a:latin typeface="Calibri" panose="020F0502020204030204" pitchFamily="34" charset="0"/>
                <a:cs typeface="Calibri" panose="020F0502020204030204" pitchFamily="34" charset="0"/>
              </a:rPr>
              <a:t>Hợp</a:t>
            </a:r>
            <a:r>
              <a:rPr lang="en-US" sz="1600" b="1" i="1" dirty="0">
                <a:solidFill>
                  <a:srgbClr val="FF0000"/>
                </a:solidFill>
                <a:latin typeface="Calibri" panose="020F0502020204030204" pitchFamily="34" charset="0"/>
                <a:cs typeface="Calibri" panose="020F0502020204030204" pitchFamily="34" charset="0"/>
              </a:rPr>
              <a:t> tác </a:t>
            </a:r>
            <a:r>
              <a:rPr lang="en-US" sz="1600" b="1" i="1" dirty="0" err="1">
                <a:solidFill>
                  <a:srgbClr val="FF0000"/>
                </a:solidFill>
                <a:latin typeface="Calibri" panose="020F0502020204030204" pitchFamily="34" charset="0"/>
                <a:cs typeface="Calibri" panose="020F0502020204030204" pitchFamily="34" charset="0"/>
              </a:rPr>
              <a:t>với</a:t>
            </a:r>
            <a:r>
              <a:rPr lang="en-US" sz="1600" b="1" i="1" dirty="0">
                <a:solidFill>
                  <a:srgbClr val="FF0000"/>
                </a:solidFill>
                <a:latin typeface="Calibri" panose="020F0502020204030204" pitchFamily="34" charset="0"/>
                <a:cs typeface="Calibri" panose="020F0502020204030204" pitchFamily="34" charset="0"/>
              </a:rPr>
              <a:t> KOICA</a:t>
            </a:r>
          </a:p>
        </p:txBody>
      </p:sp>
      <p:sp>
        <p:nvSpPr>
          <p:cNvPr id="26" name="TextBox 25"/>
          <p:cNvSpPr txBox="1"/>
          <p:nvPr/>
        </p:nvSpPr>
        <p:spPr>
          <a:xfrm>
            <a:off x="4067992" y="4093679"/>
            <a:ext cx="3167847" cy="338554"/>
          </a:xfrm>
          <a:prstGeom prst="rect">
            <a:avLst/>
          </a:prstGeom>
          <a:noFill/>
        </p:spPr>
        <p:txBody>
          <a:bodyPr wrap="square" rtlCol="0">
            <a:spAutoFit/>
          </a:bodyPr>
          <a:lstStyle/>
          <a:p>
            <a:pPr algn="ctr"/>
            <a:r>
              <a:rPr lang="en-US" sz="1600" b="1" i="1" dirty="0" err="1">
                <a:solidFill>
                  <a:srgbClr val="FF0000"/>
                </a:solidFill>
                <a:latin typeface="Calibri" panose="020F0502020204030204" pitchFamily="34" charset="0"/>
                <a:cs typeface="Calibri" panose="020F0502020204030204" pitchFamily="34" charset="0"/>
              </a:rPr>
              <a:t>Hợp</a:t>
            </a:r>
            <a:r>
              <a:rPr lang="en-US" sz="1600" b="1" i="1" dirty="0">
                <a:solidFill>
                  <a:srgbClr val="FF0000"/>
                </a:solidFill>
                <a:latin typeface="Calibri" panose="020F0502020204030204" pitchFamily="34" charset="0"/>
                <a:cs typeface="Calibri" panose="020F0502020204030204" pitchFamily="34" charset="0"/>
              </a:rPr>
              <a:t> tác </a:t>
            </a:r>
            <a:r>
              <a:rPr lang="en-US" sz="1600" b="1" i="1" dirty="0" err="1">
                <a:solidFill>
                  <a:srgbClr val="FF0000"/>
                </a:solidFill>
                <a:latin typeface="Calibri" panose="020F0502020204030204" pitchFamily="34" charset="0"/>
                <a:cs typeface="Calibri" panose="020F0502020204030204" pitchFamily="34" charset="0"/>
              </a:rPr>
              <a:t>với</a:t>
            </a:r>
            <a:r>
              <a:rPr lang="en-US" sz="1600" b="1" i="1" dirty="0">
                <a:solidFill>
                  <a:srgbClr val="FF0000"/>
                </a:solidFill>
                <a:latin typeface="Calibri" panose="020F0502020204030204" pitchFamily="34" charset="0"/>
                <a:cs typeface="Calibri" panose="020F0502020204030204" pitchFamily="34" charset="0"/>
              </a:rPr>
              <a:t> </a:t>
            </a:r>
            <a:r>
              <a:rPr lang="en-US" sz="1600" b="1" i="1" dirty="0" err="1">
                <a:solidFill>
                  <a:srgbClr val="FF0000"/>
                </a:solidFill>
                <a:latin typeface="Calibri" panose="020F0502020204030204" pitchFamily="34" charset="0"/>
                <a:cs typeface="Calibri" panose="020F0502020204030204" pitchFamily="34" charset="0"/>
              </a:rPr>
              <a:t>Viettel</a:t>
            </a:r>
            <a:r>
              <a:rPr lang="en-US" sz="1600" b="1" i="1" dirty="0">
                <a:solidFill>
                  <a:srgbClr val="FF0000"/>
                </a:solidFill>
                <a:latin typeface="Calibri" panose="020F0502020204030204" pitchFamily="34" charset="0"/>
                <a:cs typeface="Calibri" panose="020F0502020204030204" pitchFamily="34" charset="0"/>
              </a:rPr>
              <a:t>, FPT</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754" y="1457558"/>
            <a:ext cx="3860871" cy="2651298"/>
          </a:xfrm>
          <a:prstGeom prst="rect">
            <a:avLst/>
          </a:prstGeom>
        </p:spPr>
      </p:pic>
      <p:pic>
        <p:nvPicPr>
          <p:cNvPr id="16" name="Picture 2" descr="Đà Nẵng hợp tác với Viettel để thực hiện chuyển đổi s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441" y="4436330"/>
            <a:ext cx="3642820" cy="23672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docs.portal.danang.gov.vn/images/images/Nam%202021/Thang%2012/28-12%20KY%20KET%20FPT%2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095" y="4422197"/>
            <a:ext cx="3920093" cy="23814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Đà Nẵng là 1 trong 3 “Thành phố thông minh” của Việt Nam trong mạng lưới “ Asean Smart Cities” - Cổng thông tin du lịch thành phố Đà Nẵ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424" y="1516162"/>
            <a:ext cx="3623634" cy="26512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atis.dsp.vn/FAD/images/2022/Thang_1/4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5537" y="1385398"/>
            <a:ext cx="3544831" cy="265129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753987" y="1055562"/>
            <a:ext cx="3067929" cy="341906"/>
          </a:xfrm>
          <a:prstGeom prst="rect">
            <a:avLst/>
          </a:prstGeom>
          <a:noFill/>
        </p:spPr>
        <p:txBody>
          <a:bodyPr wrap="square" rtlCol="0">
            <a:spAutoFit/>
          </a:bodyPr>
          <a:lstStyle/>
          <a:p>
            <a:pPr algn="ctr"/>
            <a:r>
              <a:rPr lang="en-US" sz="1600" b="1" i="1" dirty="0" err="1">
                <a:solidFill>
                  <a:srgbClr val="FF0000"/>
                </a:solidFill>
                <a:latin typeface="Calibri" panose="020F0502020204030204" pitchFamily="34" charset="0"/>
                <a:cs typeface="Calibri" panose="020F0502020204030204" pitchFamily="34" charset="0"/>
              </a:rPr>
              <a:t>Hợp</a:t>
            </a:r>
            <a:r>
              <a:rPr lang="en-US" sz="1600" b="1" i="1" dirty="0">
                <a:solidFill>
                  <a:srgbClr val="FF0000"/>
                </a:solidFill>
                <a:latin typeface="Calibri" panose="020F0502020204030204" pitchFamily="34" charset="0"/>
                <a:cs typeface="Calibri" panose="020F0502020204030204" pitchFamily="34" charset="0"/>
              </a:rPr>
              <a:t> tác </a:t>
            </a:r>
            <a:r>
              <a:rPr lang="en-US" sz="1600" b="1" i="1" dirty="0" err="1">
                <a:solidFill>
                  <a:srgbClr val="FF0000"/>
                </a:solidFill>
                <a:latin typeface="Calibri" panose="020F0502020204030204" pitchFamily="34" charset="0"/>
                <a:cs typeface="Calibri" panose="020F0502020204030204" pitchFamily="34" charset="0"/>
              </a:rPr>
              <a:t>với</a:t>
            </a:r>
            <a:r>
              <a:rPr lang="en-US" sz="1600" b="1" i="1" dirty="0">
                <a:solidFill>
                  <a:srgbClr val="FF0000"/>
                </a:solidFill>
                <a:latin typeface="Calibri" panose="020F0502020204030204" pitchFamily="34" charset="0"/>
                <a:cs typeface="Calibri" panose="020F0502020204030204" pitchFamily="34" charset="0"/>
              </a:rPr>
              <a:t> JICA, MLIT</a:t>
            </a:r>
          </a:p>
        </p:txBody>
      </p:sp>
    </p:spTree>
    <p:extLst>
      <p:ext uri="{BB962C8B-B14F-4D97-AF65-F5344CB8AC3E}">
        <p14:creationId xmlns:p14="http://schemas.microsoft.com/office/powerpoint/2010/main" val="40988535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sz="3000" b="1" dirty="0">
                <a:latin typeface="Calibri" panose="020F0502020204030204" pitchFamily="34" charset="0"/>
                <a:cs typeface="Calibri" panose="020F0502020204030204" pitchFamily="34" charset="0"/>
              </a:rPr>
              <a:t>XÚC TIẾN ĐẦU TƯ</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18</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그룹 7">
            <a:extLst>
              <a:ext uri="{FF2B5EF4-FFF2-40B4-BE49-F238E27FC236}">
                <a16:creationId xmlns:a16="http://schemas.microsoft.com/office/drawing/2014/main" id="{94DF9132-054A-4ED1-AC6E-EB83C236F860}"/>
              </a:ext>
            </a:extLst>
          </p:cNvPr>
          <p:cNvGrpSpPr/>
          <p:nvPr/>
        </p:nvGrpSpPr>
        <p:grpSpPr>
          <a:xfrm>
            <a:off x="4445391" y="1597490"/>
            <a:ext cx="7585322" cy="4941421"/>
            <a:chOff x="415608" y="1466849"/>
            <a:chExt cx="10095795" cy="5769700"/>
          </a:xfrm>
        </p:grpSpPr>
        <p:sp>
          <p:nvSpPr>
            <p:cNvPr id="18" name="화살표: 오른쪽 997">
              <a:extLst>
                <a:ext uri="{FF2B5EF4-FFF2-40B4-BE49-F238E27FC236}">
                  <a16:creationId xmlns:a16="http://schemas.microsoft.com/office/drawing/2014/main" id="{B822132D-C3D7-48B7-9F61-CF3B12D6BFBD}"/>
                </a:ext>
              </a:extLst>
            </p:cNvPr>
            <p:cNvSpPr/>
            <p:nvPr/>
          </p:nvSpPr>
          <p:spPr>
            <a:xfrm>
              <a:off x="2195551" y="6164130"/>
              <a:ext cx="758438" cy="242586"/>
            </a:xfrm>
            <a:prstGeom prst="rightArrow">
              <a:avLst/>
            </a:prstGeom>
            <a:solidFill>
              <a:srgbClr val="5174A0"/>
            </a:solid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endParaRPr lang="ko-KR" altLang="en-US" sz="1400">
                <a:ln>
                  <a:solidFill>
                    <a:schemeClr val="bg1">
                      <a:lumMod val="50000"/>
                      <a:alpha val="0"/>
                    </a:schemeClr>
                  </a:solidFill>
                </a:ln>
                <a:solidFill>
                  <a:prstClr val="white"/>
                </a:solidFill>
                <a:latin typeface="Arial Narrow" panose="020B0606020202030204" pitchFamily="34" charset="0"/>
                <a:ea typeface="+mj-ea"/>
              </a:endParaRPr>
            </a:p>
          </p:txBody>
        </p:sp>
        <p:sp>
          <p:nvSpPr>
            <p:cNvPr id="21" name="Rectangle 131">
              <a:extLst>
                <a:ext uri="{FF2B5EF4-FFF2-40B4-BE49-F238E27FC236}">
                  <a16:creationId xmlns:a16="http://schemas.microsoft.com/office/drawing/2014/main" id="{3C6586C3-B0D4-4637-A9EB-5428B6466D7A}"/>
                </a:ext>
              </a:extLst>
            </p:cNvPr>
            <p:cNvSpPr>
              <a:spLocks noChangeArrowheads="1"/>
            </p:cNvSpPr>
            <p:nvPr/>
          </p:nvSpPr>
          <p:spPr bwMode="auto">
            <a:xfrm>
              <a:off x="1996371" y="5832193"/>
              <a:ext cx="1022267" cy="27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Measurement Data</a:t>
              </a:r>
            </a:p>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Video Stream</a:t>
              </a:r>
            </a:p>
          </p:txBody>
        </p:sp>
        <p:sp>
          <p:nvSpPr>
            <p:cNvPr id="23" name="Rectangle 131">
              <a:extLst>
                <a:ext uri="{FF2B5EF4-FFF2-40B4-BE49-F238E27FC236}">
                  <a16:creationId xmlns:a16="http://schemas.microsoft.com/office/drawing/2014/main" id="{8C35E4BB-6C98-4452-BEF9-DC60D9219FB1}"/>
                </a:ext>
              </a:extLst>
            </p:cNvPr>
            <p:cNvSpPr>
              <a:spLocks noChangeArrowheads="1"/>
            </p:cNvSpPr>
            <p:nvPr/>
          </p:nvSpPr>
          <p:spPr bwMode="auto">
            <a:xfrm>
              <a:off x="2191338" y="6861557"/>
              <a:ext cx="901380" cy="27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Situation Info.</a:t>
              </a:r>
            </a:p>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err="1">
                  <a:solidFill>
                    <a:srgbClr val="326886"/>
                  </a:solidFill>
                  <a:latin typeface="Arial Narrow" panose="020B0606020202030204" pitchFamily="34" charset="0"/>
                  <a:ea typeface="Rix고딕 B" panose="02020603020101020101" pitchFamily="18" charset="-127"/>
                </a:rPr>
                <a:t>Dissmination</a:t>
              </a:r>
              <a:endParaRPr kumimoji="0" lang="en-US" altLang="ko-KR" sz="1000" b="0" dirty="0">
                <a:solidFill>
                  <a:srgbClr val="326886"/>
                </a:solidFill>
                <a:latin typeface="Arial Narrow" panose="020B0606020202030204" pitchFamily="34" charset="0"/>
                <a:ea typeface="Rix고딕 B" panose="02020603020101020101" pitchFamily="18" charset="-127"/>
              </a:endParaRPr>
            </a:p>
          </p:txBody>
        </p:sp>
        <p:sp>
          <p:nvSpPr>
            <p:cNvPr id="24" name="화살표: 오른쪽 1000">
              <a:extLst>
                <a:ext uri="{FF2B5EF4-FFF2-40B4-BE49-F238E27FC236}">
                  <a16:creationId xmlns:a16="http://schemas.microsoft.com/office/drawing/2014/main" id="{66CD0335-59D3-43AB-8759-3FF8A784AA37}"/>
                </a:ext>
              </a:extLst>
            </p:cNvPr>
            <p:cNvSpPr/>
            <p:nvPr/>
          </p:nvSpPr>
          <p:spPr>
            <a:xfrm rot="10800000">
              <a:off x="2309162" y="6582003"/>
              <a:ext cx="924145" cy="242586"/>
            </a:xfrm>
            <a:prstGeom prst="rightArrow">
              <a:avLst/>
            </a:prstGeom>
            <a:solidFill>
              <a:srgbClr val="5174A0"/>
            </a:solid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endParaRPr lang="ko-KR" altLang="en-US" sz="1400">
                <a:ln>
                  <a:solidFill>
                    <a:schemeClr val="bg1">
                      <a:lumMod val="50000"/>
                      <a:alpha val="0"/>
                    </a:schemeClr>
                  </a:solidFill>
                </a:ln>
                <a:solidFill>
                  <a:prstClr val="white"/>
                </a:solidFill>
                <a:latin typeface="Arial Narrow" panose="020B0606020202030204" pitchFamily="34" charset="0"/>
                <a:ea typeface="+mj-ea"/>
              </a:endParaRPr>
            </a:p>
          </p:txBody>
        </p:sp>
        <p:grpSp>
          <p:nvGrpSpPr>
            <p:cNvPr id="25" name="그룹 1001">
              <a:extLst>
                <a:ext uri="{FF2B5EF4-FFF2-40B4-BE49-F238E27FC236}">
                  <a16:creationId xmlns:a16="http://schemas.microsoft.com/office/drawing/2014/main" id="{851BE805-B984-4206-B8D7-89C815882603}"/>
                </a:ext>
              </a:extLst>
            </p:cNvPr>
            <p:cNvGrpSpPr/>
            <p:nvPr/>
          </p:nvGrpSpPr>
          <p:grpSpPr>
            <a:xfrm>
              <a:off x="415608" y="2283498"/>
              <a:ext cx="1994776" cy="4953051"/>
              <a:chOff x="2915076" y="2535895"/>
              <a:chExt cx="1866718" cy="5596133"/>
            </a:xfrm>
          </p:grpSpPr>
          <p:grpSp>
            <p:nvGrpSpPr>
              <p:cNvPr id="316" name="그룹 1002">
                <a:extLst>
                  <a:ext uri="{FF2B5EF4-FFF2-40B4-BE49-F238E27FC236}">
                    <a16:creationId xmlns:a16="http://schemas.microsoft.com/office/drawing/2014/main" id="{4CA0D515-69D9-4A40-9F43-D39E0D31F3FB}"/>
                  </a:ext>
                </a:extLst>
              </p:cNvPr>
              <p:cNvGrpSpPr/>
              <p:nvPr/>
            </p:nvGrpSpPr>
            <p:grpSpPr>
              <a:xfrm>
                <a:off x="2915076" y="4872468"/>
                <a:ext cx="1866718" cy="1266044"/>
                <a:chOff x="2921892" y="4872468"/>
                <a:chExt cx="1866718" cy="1266044"/>
              </a:xfrm>
            </p:grpSpPr>
            <p:sp>
              <p:nvSpPr>
                <p:cNvPr id="349" name="직사각형 1035">
                  <a:extLst>
                    <a:ext uri="{FF2B5EF4-FFF2-40B4-BE49-F238E27FC236}">
                      <a16:creationId xmlns:a16="http://schemas.microsoft.com/office/drawing/2014/main" id="{FC27FC25-0439-4C62-A1FD-FFC2FABEF2DD}"/>
                    </a:ext>
                  </a:extLst>
                </p:cNvPr>
                <p:cNvSpPr/>
                <p:nvPr/>
              </p:nvSpPr>
              <p:spPr>
                <a:xfrm>
                  <a:off x="2922598" y="5042330"/>
                  <a:ext cx="1760400" cy="1096182"/>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Arial Narrow" panose="020B0606020202030204" pitchFamily="34" charset="0"/>
                  </a:endParaRPr>
                </a:p>
              </p:txBody>
            </p:sp>
            <p:grpSp>
              <p:nvGrpSpPr>
                <p:cNvPr id="350" name="그룹 1036">
                  <a:extLst>
                    <a:ext uri="{FF2B5EF4-FFF2-40B4-BE49-F238E27FC236}">
                      <a16:creationId xmlns:a16="http://schemas.microsoft.com/office/drawing/2014/main" id="{F224F3D0-895C-42A4-A7D3-AD4425B1ED01}"/>
                    </a:ext>
                  </a:extLst>
                </p:cNvPr>
                <p:cNvGrpSpPr/>
                <p:nvPr/>
              </p:nvGrpSpPr>
              <p:grpSpPr>
                <a:xfrm>
                  <a:off x="3048836" y="5142776"/>
                  <a:ext cx="419445" cy="448560"/>
                  <a:chOff x="3005906" y="5182425"/>
                  <a:chExt cx="419445" cy="448560"/>
                </a:xfrm>
              </p:grpSpPr>
              <p:sp>
                <p:nvSpPr>
                  <p:cNvPr id="376" name="Text Box 1065">
                    <a:extLst>
                      <a:ext uri="{FF2B5EF4-FFF2-40B4-BE49-F238E27FC236}">
                        <a16:creationId xmlns:a16="http://schemas.microsoft.com/office/drawing/2014/main" id="{C539C238-AE1A-4590-91B0-161590CD8423}"/>
                      </a:ext>
                    </a:extLst>
                  </p:cNvPr>
                  <p:cNvSpPr txBox="1">
                    <a:spLocks noChangeArrowheads="1"/>
                  </p:cNvSpPr>
                  <p:nvPr/>
                </p:nvSpPr>
                <p:spPr bwMode="auto">
                  <a:xfrm>
                    <a:off x="3061359" y="5444138"/>
                    <a:ext cx="326028" cy="1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000" tIns="46800" rIns="90000" bIns="46800">
                    <a:spAutoFit/>
                  </a:bodyPr>
                  <a:lstStyle>
                    <a:lvl1pPr marL="457200" indent="-457200" eaLnBrk="0" hangingPunct="0">
                      <a:defRPr>
                        <a:solidFill>
                          <a:schemeClr val="tx1"/>
                        </a:solidFill>
                        <a:latin typeface="Arial" charset="0"/>
                        <a:ea typeface="돋움" pitchFamily="50" charset="-127"/>
                      </a:defRPr>
                    </a:lvl1pPr>
                    <a:lvl2pPr marL="742950" indent="-285750" eaLnBrk="0" hangingPunct="0">
                      <a:defRPr>
                        <a:solidFill>
                          <a:schemeClr val="tx1"/>
                        </a:solidFill>
                        <a:latin typeface="Arial" charset="0"/>
                        <a:ea typeface="돋움" pitchFamily="50" charset="-127"/>
                      </a:defRPr>
                    </a:lvl2pPr>
                    <a:lvl3pPr marL="1143000" indent="-228600" eaLnBrk="0" hangingPunct="0">
                      <a:defRPr>
                        <a:solidFill>
                          <a:schemeClr val="tx1"/>
                        </a:solidFill>
                        <a:latin typeface="Arial" charset="0"/>
                        <a:ea typeface="돋움" pitchFamily="50" charset="-127"/>
                      </a:defRPr>
                    </a:lvl3pPr>
                    <a:lvl4pPr marL="1600200" indent="-228600" eaLnBrk="0" hangingPunct="0">
                      <a:defRPr>
                        <a:solidFill>
                          <a:schemeClr val="tx1"/>
                        </a:solidFill>
                        <a:latin typeface="Arial" charset="0"/>
                        <a:ea typeface="돋움" pitchFamily="50" charset="-127"/>
                      </a:defRPr>
                    </a:lvl4pPr>
                    <a:lvl5pPr marL="2057400" indent="-228600" eaLnBrk="0" hangingPunct="0">
                      <a:defRPr>
                        <a:solidFill>
                          <a:schemeClr val="tx1"/>
                        </a:solidFill>
                        <a:latin typeface="Arial" charset="0"/>
                        <a:ea typeface="돋움" pitchFamily="50" charset="-127"/>
                      </a:defRPr>
                    </a:lvl5pPr>
                    <a:lvl6pPr marL="25146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6pPr>
                    <a:lvl7pPr marL="29718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7pPr>
                    <a:lvl8pPr marL="34290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8pPr>
                    <a:lvl9pPr marL="38862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9pPr>
                  </a:lstStyle>
                  <a:p>
                    <a:pPr marL="457217" marR="0" lvl="0" indent="-457217" algn="ctr" defTabSz="914432" rtl="0" eaLnBrk="1" fontAlgn="auto" latinLnBrk="0" hangingPunct="1">
                      <a:lnSpc>
                        <a:spcPct val="75000"/>
                      </a:lnSpc>
                      <a:spcBef>
                        <a:spcPts val="0"/>
                      </a:spcBef>
                      <a:spcAft>
                        <a:spcPts val="0"/>
                      </a:spcAft>
                      <a:buClrTx/>
                      <a:buSzTx/>
                      <a:buFontTx/>
                      <a:buNone/>
                      <a:tabLst/>
                      <a:defRPr/>
                    </a:pPr>
                    <a:r>
                      <a:rPr kumimoji="0" lang="en-US" altLang="ko-KR" sz="800" b="0" i="0" u="none" strike="noStrike" kern="0" cap="none" spc="0" normalizeH="0" baseline="0" noProof="0" dirty="0">
                        <a:ln>
                          <a:noFill/>
                        </a:ln>
                        <a:effectLst/>
                        <a:uLnTx/>
                        <a:uFillTx/>
                        <a:latin typeface="Arial Narrow" panose="020B0606020202030204" pitchFamily="34" charset="0"/>
                        <a:ea typeface="+mj-ea"/>
                        <a:cs typeface="Arial" panose="020B0604020202020204" pitchFamily="34" charset="0"/>
                      </a:rPr>
                      <a:t>Fire</a:t>
                    </a:r>
                  </a:p>
                </p:txBody>
              </p:sp>
              <p:grpSp>
                <p:nvGrpSpPr>
                  <p:cNvPr id="377" name="그룹 1063">
                    <a:extLst>
                      <a:ext uri="{FF2B5EF4-FFF2-40B4-BE49-F238E27FC236}">
                        <a16:creationId xmlns:a16="http://schemas.microsoft.com/office/drawing/2014/main" id="{F8677C03-0BBC-497E-BDEC-CF6CD09A2B74}"/>
                      </a:ext>
                    </a:extLst>
                  </p:cNvPr>
                  <p:cNvGrpSpPr/>
                  <p:nvPr/>
                </p:nvGrpSpPr>
                <p:grpSpPr>
                  <a:xfrm>
                    <a:off x="3005906" y="5182425"/>
                    <a:ext cx="419445" cy="284317"/>
                    <a:chOff x="3005906" y="5175800"/>
                    <a:chExt cx="419445" cy="284317"/>
                  </a:xfrm>
                </p:grpSpPr>
                <p:pic>
                  <p:nvPicPr>
                    <p:cNvPr id="378" name="Picture 46" descr="C:\Users\judaoon\Pictures\00 소방\소방_소방관 (4).png">
                      <a:extLst>
                        <a:ext uri="{FF2B5EF4-FFF2-40B4-BE49-F238E27FC236}">
                          <a16:creationId xmlns:a16="http://schemas.microsoft.com/office/drawing/2014/main" id="{2BF657D7-3E06-4FC4-8B36-BC57ED615C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0050" y="5214131"/>
                      <a:ext cx="185301" cy="24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 name="Picture 3" descr="\\192.168.0.5\부서공용\04.개발사업본부\03.디자인팀\Design\03 시스템화면\2013_11 제주소방_출동차량위치관리시스템 구축(차량아이콘)\완료파일\[03]펌프차.png">
                      <a:extLst>
                        <a:ext uri="{FF2B5EF4-FFF2-40B4-BE49-F238E27FC236}">
                          <a16:creationId xmlns:a16="http://schemas.microsoft.com/office/drawing/2014/main" id="{27BBDE01-41B3-46E7-B8F9-16CE6BEDD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906" y="5175800"/>
                      <a:ext cx="187009" cy="28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 name="Picture 10" descr="C:\Users\judaoon\Pictures\00 소방\소방_차량관제 단말기2.png">
                      <a:extLst>
                        <a:ext uri="{FF2B5EF4-FFF2-40B4-BE49-F238E27FC236}">
                          <a16:creationId xmlns:a16="http://schemas.microsoft.com/office/drawing/2014/main" id="{7505CC48-E4FA-4035-BE83-26754A8AD7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1135" y="5258384"/>
                      <a:ext cx="174949" cy="19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51" name="그룹 1037">
                  <a:extLst>
                    <a:ext uri="{FF2B5EF4-FFF2-40B4-BE49-F238E27FC236}">
                      <a16:creationId xmlns:a16="http://schemas.microsoft.com/office/drawing/2014/main" id="{8A593EF0-FE98-4AF3-8564-875A25C1ADC1}"/>
                    </a:ext>
                  </a:extLst>
                </p:cNvPr>
                <p:cNvGrpSpPr/>
                <p:nvPr/>
              </p:nvGrpSpPr>
              <p:grpSpPr>
                <a:xfrm>
                  <a:off x="4013741" y="5100439"/>
                  <a:ext cx="774869" cy="490897"/>
                  <a:chOff x="3970811" y="5140088"/>
                  <a:chExt cx="774869" cy="490897"/>
                </a:xfrm>
              </p:grpSpPr>
              <p:sp>
                <p:nvSpPr>
                  <p:cNvPr id="371" name="Text Box 1065">
                    <a:extLst>
                      <a:ext uri="{FF2B5EF4-FFF2-40B4-BE49-F238E27FC236}">
                        <a16:creationId xmlns:a16="http://schemas.microsoft.com/office/drawing/2014/main" id="{C6CAFE55-2142-4319-AA88-527D72E6E039}"/>
                      </a:ext>
                    </a:extLst>
                  </p:cNvPr>
                  <p:cNvSpPr txBox="1">
                    <a:spLocks noChangeArrowheads="1"/>
                  </p:cNvSpPr>
                  <p:nvPr/>
                </p:nvSpPr>
                <p:spPr bwMode="auto">
                  <a:xfrm>
                    <a:off x="3970811" y="5444138"/>
                    <a:ext cx="774869" cy="1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000" tIns="46800" rIns="90000" bIns="46800">
                    <a:spAutoFit/>
                  </a:bodyPr>
                  <a:lstStyle>
                    <a:lvl1pPr marL="457200" indent="-457200" eaLnBrk="0" hangingPunct="0">
                      <a:defRPr>
                        <a:solidFill>
                          <a:schemeClr val="tx1"/>
                        </a:solidFill>
                        <a:latin typeface="Arial" charset="0"/>
                        <a:ea typeface="돋움" pitchFamily="50" charset="-127"/>
                      </a:defRPr>
                    </a:lvl1pPr>
                    <a:lvl2pPr marL="742950" indent="-285750" eaLnBrk="0" hangingPunct="0">
                      <a:defRPr>
                        <a:solidFill>
                          <a:schemeClr val="tx1"/>
                        </a:solidFill>
                        <a:latin typeface="Arial" charset="0"/>
                        <a:ea typeface="돋움" pitchFamily="50" charset="-127"/>
                      </a:defRPr>
                    </a:lvl2pPr>
                    <a:lvl3pPr marL="1143000" indent="-228600" eaLnBrk="0" hangingPunct="0">
                      <a:defRPr>
                        <a:solidFill>
                          <a:schemeClr val="tx1"/>
                        </a:solidFill>
                        <a:latin typeface="Arial" charset="0"/>
                        <a:ea typeface="돋움" pitchFamily="50" charset="-127"/>
                      </a:defRPr>
                    </a:lvl3pPr>
                    <a:lvl4pPr marL="1600200" indent="-228600" eaLnBrk="0" hangingPunct="0">
                      <a:defRPr>
                        <a:solidFill>
                          <a:schemeClr val="tx1"/>
                        </a:solidFill>
                        <a:latin typeface="Arial" charset="0"/>
                        <a:ea typeface="돋움" pitchFamily="50" charset="-127"/>
                      </a:defRPr>
                    </a:lvl4pPr>
                    <a:lvl5pPr marL="2057400" indent="-228600" eaLnBrk="0" hangingPunct="0">
                      <a:defRPr>
                        <a:solidFill>
                          <a:schemeClr val="tx1"/>
                        </a:solidFill>
                        <a:latin typeface="Arial" charset="0"/>
                        <a:ea typeface="돋움" pitchFamily="50" charset="-127"/>
                      </a:defRPr>
                    </a:lvl5pPr>
                    <a:lvl6pPr marL="25146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6pPr>
                    <a:lvl7pPr marL="29718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7pPr>
                    <a:lvl8pPr marL="34290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8pPr>
                    <a:lvl9pPr marL="38862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9pPr>
                  </a:lstStyle>
                  <a:p>
                    <a:pPr marL="457217" marR="0" lvl="0" indent="-457217" algn="ctr" defTabSz="914432" rtl="0" eaLnBrk="1" fontAlgn="auto" latinLnBrk="0" hangingPunct="1">
                      <a:lnSpc>
                        <a:spcPct val="75000"/>
                      </a:lnSpc>
                      <a:spcBef>
                        <a:spcPts val="0"/>
                      </a:spcBef>
                      <a:spcAft>
                        <a:spcPts val="0"/>
                      </a:spcAft>
                      <a:buClrTx/>
                      <a:buSzTx/>
                      <a:buFontTx/>
                      <a:buNone/>
                      <a:tabLst/>
                      <a:defRPr/>
                    </a:pPr>
                    <a:r>
                      <a:rPr lang="en-US" altLang="ko-KR" sz="800" kern="0" dirty="0">
                        <a:latin typeface="Arial Narrow" panose="020B0606020202030204" pitchFamily="34" charset="0"/>
                        <a:ea typeface="+mj-ea"/>
                        <a:cs typeface="Arial" panose="020B0604020202020204" pitchFamily="34" charset="0"/>
                      </a:rPr>
                      <a:t>Medical Service</a:t>
                    </a:r>
                    <a:endParaRPr kumimoji="0" lang="en-US" altLang="ko-KR" sz="800" b="0" i="0" u="none" strike="noStrike" kern="0" cap="none" spc="0" normalizeH="0" baseline="0" noProof="0" dirty="0">
                      <a:ln>
                        <a:noFill/>
                      </a:ln>
                      <a:effectLst/>
                      <a:uLnTx/>
                      <a:uFillTx/>
                      <a:latin typeface="Arial Narrow" panose="020B0606020202030204" pitchFamily="34" charset="0"/>
                      <a:ea typeface="+mj-ea"/>
                      <a:cs typeface="Arial" panose="020B0604020202020204" pitchFamily="34" charset="0"/>
                    </a:endParaRPr>
                  </a:p>
                </p:txBody>
              </p:sp>
              <p:grpSp>
                <p:nvGrpSpPr>
                  <p:cNvPr id="372" name="그룹 1058">
                    <a:extLst>
                      <a:ext uri="{FF2B5EF4-FFF2-40B4-BE49-F238E27FC236}">
                        <a16:creationId xmlns:a16="http://schemas.microsoft.com/office/drawing/2014/main" id="{DB6898C3-4D01-49BE-B631-9774170C39C9}"/>
                      </a:ext>
                    </a:extLst>
                  </p:cNvPr>
                  <p:cNvGrpSpPr/>
                  <p:nvPr/>
                </p:nvGrpSpPr>
                <p:grpSpPr>
                  <a:xfrm>
                    <a:off x="4161299" y="5140088"/>
                    <a:ext cx="387857" cy="314395"/>
                    <a:chOff x="4156041" y="5179469"/>
                    <a:chExt cx="387857" cy="314395"/>
                  </a:xfrm>
                </p:grpSpPr>
                <p:pic>
                  <p:nvPicPr>
                    <p:cNvPr id="373" name="Picture 4" descr="D:\2014 표준 도형아이콘\01_사람\1397716731_doctor.png">
                      <a:extLst>
                        <a:ext uri="{FF2B5EF4-FFF2-40B4-BE49-F238E27FC236}">
                          <a16:creationId xmlns:a16="http://schemas.microsoft.com/office/drawing/2014/main" id="{C7B026D8-17BC-4B4A-BDFB-38D8226911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8794" y="5288014"/>
                      <a:ext cx="145104" cy="20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 name="Picture 22" descr="C:\Users\judaoon\Pictures\00 소방\구급차.png">
                      <a:extLst>
                        <a:ext uri="{FF2B5EF4-FFF2-40B4-BE49-F238E27FC236}">
                          <a16:creationId xmlns:a16="http://schemas.microsoft.com/office/drawing/2014/main" id="{6660C630-27F1-4CC9-A569-0996954A60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6041" y="5179469"/>
                      <a:ext cx="212921" cy="27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5" name="Picture 10" descr="C:\Users\judaoon\Pictures\00 소방\소방_차량관제 단말기2.png">
                      <a:extLst>
                        <a:ext uri="{FF2B5EF4-FFF2-40B4-BE49-F238E27FC236}">
                          <a16:creationId xmlns:a16="http://schemas.microsoft.com/office/drawing/2014/main" id="{1C9A864D-5555-4557-AD01-105095C65D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6343" y="5301261"/>
                      <a:ext cx="174948" cy="19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52" name="그룹 1038">
                  <a:extLst>
                    <a:ext uri="{FF2B5EF4-FFF2-40B4-BE49-F238E27FC236}">
                      <a16:creationId xmlns:a16="http://schemas.microsoft.com/office/drawing/2014/main" id="{22C2A529-4073-49E6-A626-959D5C157DA3}"/>
                    </a:ext>
                  </a:extLst>
                </p:cNvPr>
                <p:cNvGrpSpPr/>
                <p:nvPr/>
              </p:nvGrpSpPr>
              <p:grpSpPr>
                <a:xfrm>
                  <a:off x="3620204" y="5105078"/>
                  <a:ext cx="452239" cy="486258"/>
                  <a:chOff x="3577274" y="5144727"/>
                  <a:chExt cx="452239" cy="486258"/>
                </a:xfrm>
              </p:grpSpPr>
              <p:sp>
                <p:nvSpPr>
                  <p:cNvPr id="365" name="Text Box 1065">
                    <a:extLst>
                      <a:ext uri="{FF2B5EF4-FFF2-40B4-BE49-F238E27FC236}">
                        <a16:creationId xmlns:a16="http://schemas.microsoft.com/office/drawing/2014/main" id="{E11970B6-6605-4BE0-9DC3-74F35711F37D}"/>
                      </a:ext>
                    </a:extLst>
                  </p:cNvPr>
                  <p:cNvSpPr txBox="1">
                    <a:spLocks noChangeArrowheads="1"/>
                  </p:cNvSpPr>
                  <p:nvPr/>
                </p:nvSpPr>
                <p:spPr bwMode="auto">
                  <a:xfrm>
                    <a:off x="3618525" y="5444138"/>
                    <a:ext cx="410988" cy="1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000" tIns="46800" rIns="90000" bIns="46800">
                    <a:spAutoFit/>
                  </a:bodyPr>
                  <a:lstStyle>
                    <a:lvl1pPr marL="457200" indent="-457200" eaLnBrk="0" hangingPunct="0">
                      <a:defRPr>
                        <a:solidFill>
                          <a:schemeClr val="tx1"/>
                        </a:solidFill>
                        <a:latin typeface="Arial" charset="0"/>
                        <a:ea typeface="돋움" pitchFamily="50" charset="-127"/>
                      </a:defRPr>
                    </a:lvl1pPr>
                    <a:lvl2pPr marL="742950" indent="-285750" eaLnBrk="0" hangingPunct="0">
                      <a:defRPr>
                        <a:solidFill>
                          <a:schemeClr val="tx1"/>
                        </a:solidFill>
                        <a:latin typeface="Arial" charset="0"/>
                        <a:ea typeface="돋움" pitchFamily="50" charset="-127"/>
                      </a:defRPr>
                    </a:lvl2pPr>
                    <a:lvl3pPr marL="1143000" indent="-228600" eaLnBrk="0" hangingPunct="0">
                      <a:defRPr>
                        <a:solidFill>
                          <a:schemeClr val="tx1"/>
                        </a:solidFill>
                        <a:latin typeface="Arial" charset="0"/>
                        <a:ea typeface="돋움" pitchFamily="50" charset="-127"/>
                      </a:defRPr>
                    </a:lvl3pPr>
                    <a:lvl4pPr marL="1600200" indent="-228600" eaLnBrk="0" hangingPunct="0">
                      <a:defRPr>
                        <a:solidFill>
                          <a:schemeClr val="tx1"/>
                        </a:solidFill>
                        <a:latin typeface="Arial" charset="0"/>
                        <a:ea typeface="돋움" pitchFamily="50" charset="-127"/>
                      </a:defRPr>
                    </a:lvl4pPr>
                    <a:lvl5pPr marL="2057400" indent="-228600" eaLnBrk="0" hangingPunct="0">
                      <a:defRPr>
                        <a:solidFill>
                          <a:schemeClr val="tx1"/>
                        </a:solidFill>
                        <a:latin typeface="Arial" charset="0"/>
                        <a:ea typeface="돋움" pitchFamily="50" charset="-127"/>
                      </a:defRPr>
                    </a:lvl5pPr>
                    <a:lvl6pPr marL="25146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6pPr>
                    <a:lvl7pPr marL="29718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7pPr>
                    <a:lvl8pPr marL="34290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8pPr>
                    <a:lvl9pPr marL="3886200" indent="-228600" eaLnBrk="0" fontAlgn="base" hangingPunct="0">
                      <a:lnSpc>
                        <a:spcPct val="85000"/>
                      </a:lnSpc>
                      <a:spcBef>
                        <a:spcPct val="50000"/>
                      </a:spcBef>
                      <a:spcAft>
                        <a:spcPct val="10000"/>
                      </a:spcAft>
                      <a:buClr>
                        <a:srgbClr val="3399FF"/>
                      </a:buClr>
                      <a:buSzPct val="70000"/>
                      <a:buFont typeface="Wingdings 2" pitchFamily="18" charset="2"/>
                      <a:buChar char="¢"/>
                      <a:defRPr>
                        <a:solidFill>
                          <a:schemeClr val="tx1"/>
                        </a:solidFill>
                        <a:latin typeface="Arial" charset="0"/>
                        <a:ea typeface="돋움" pitchFamily="50" charset="-127"/>
                      </a:defRPr>
                    </a:lvl9pPr>
                  </a:lstStyle>
                  <a:p>
                    <a:pPr marL="457217" marR="0" lvl="0" indent="-457217" algn="ctr" defTabSz="914432" rtl="0" eaLnBrk="1" fontAlgn="auto" latinLnBrk="0" hangingPunct="1">
                      <a:lnSpc>
                        <a:spcPct val="75000"/>
                      </a:lnSpc>
                      <a:spcBef>
                        <a:spcPts val="0"/>
                      </a:spcBef>
                      <a:spcAft>
                        <a:spcPts val="0"/>
                      </a:spcAft>
                      <a:buClrTx/>
                      <a:buSzTx/>
                      <a:buFontTx/>
                      <a:buNone/>
                      <a:tabLst/>
                      <a:defRPr/>
                    </a:pPr>
                    <a:r>
                      <a:rPr kumimoji="0" lang="en-US" altLang="ko-KR" sz="800" b="0" i="0" u="none" strike="noStrike" kern="0" cap="none" spc="0" normalizeH="0" baseline="0" noProof="0" dirty="0">
                        <a:ln>
                          <a:noFill/>
                        </a:ln>
                        <a:effectLst/>
                        <a:uLnTx/>
                        <a:uFillTx/>
                        <a:latin typeface="Arial Narrow" panose="020B0606020202030204" pitchFamily="34" charset="0"/>
                        <a:ea typeface="+mj-ea"/>
                        <a:cs typeface="Arial" panose="020B0604020202020204" pitchFamily="34" charset="0"/>
                      </a:rPr>
                      <a:t>Police</a:t>
                    </a:r>
                  </a:p>
                </p:txBody>
              </p:sp>
              <p:grpSp>
                <p:nvGrpSpPr>
                  <p:cNvPr id="366" name="그룹 1052">
                    <a:extLst>
                      <a:ext uri="{FF2B5EF4-FFF2-40B4-BE49-F238E27FC236}">
                        <a16:creationId xmlns:a16="http://schemas.microsoft.com/office/drawing/2014/main" id="{499098F4-FC9B-48F5-B6E5-87DC6EE5FD04}"/>
                      </a:ext>
                    </a:extLst>
                  </p:cNvPr>
                  <p:cNvGrpSpPr/>
                  <p:nvPr/>
                </p:nvGrpSpPr>
                <p:grpSpPr>
                  <a:xfrm>
                    <a:off x="3577274" y="5144727"/>
                    <a:ext cx="402850" cy="359713"/>
                    <a:chOff x="3577274" y="5144727"/>
                    <a:chExt cx="402850" cy="359713"/>
                  </a:xfrm>
                </p:grpSpPr>
                <p:pic>
                  <p:nvPicPr>
                    <p:cNvPr id="367" name="Picture 23" descr="C:\Users\judaoon\Pictures\00 소방\car11.png">
                      <a:extLst>
                        <a:ext uri="{FF2B5EF4-FFF2-40B4-BE49-F238E27FC236}">
                          <a16:creationId xmlns:a16="http://schemas.microsoft.com/office/drawing/2014/main" id="{BAC70F50-71DD-4F73-8B37-E29DEC86A146}"/>
                        </a:ext>
                      </a:extLst>
                    </p:cNvPr>
                    <p:cNvPicPr>
                      <a:picLocks noChangeAspect="1" noChangeArrowheads="1"/>
                    </p:cNvPicPr>
                    <p:nvPr/>
                  </p:nvPicPr>
                  <p:blipFill>
                    <a:blip r:embed="rId8" cstate="print">
                      <a:lum bright="-10000" contrast="20000"/>
                      <a:extLst>
                        <a:ext uri="{28A0092B-C50C-407E-A947-70E740481C1C}">
                          <a14:useLocalDpi xmlns:a14="http://schemas.microsoft.com/office/drawing/2010/main" val="0"/>
                        </a:ext>
                      </a:extLst>
                    </a:blip>
                    <a:srcRect/>
                    <a:stretch>
                      <a:fillRect/>
                    </a:stretch>
                  </p:blipFill>
                  <p:spPr bwMode="auto">
                    <a:xfrm>
                      <a:off x="3577274" y="5144727"/>
                      <a:ext cx="279545" cy="359713"/>
                    </a:xfrm>
                    <a:prstGeom prst="rect">
                      <a:avLst/>
                    </a:prstGeom>
                    <a:noFill/>
                    <a:extLst>
                      <a:ext uri="{909E8E84-426E-40DD-AFC4-6F175D3DCCD1}">
                        <a14:hiddenFill xmlns:a14="http://schemas.microsoft.com/office/drawing/2010/main">
                          <a:solidFill>
                            <a:srgbClr val="FFFFFF"/>
                          </a:solidFill>
                        </a14:hiddenFill>
                      </a:ext>
                    </a:extLst>
                  </p:spPr>
                </p:pic>
                <p:grpSp>
                  <p:nvGrpSpPr>
                    <p:cNvPr id="368" name="그룹 1054">
                      <a:extLst>
                        <a:ext uri="{FF2B5EF4-FFF2-40B4-BE49-F238E27FC236}">
                          <a16:creationId xmlns:a16="http://schemas.microsoft.com/office/drawing/2014/main" id="{E9010E66-C358-4B18-95F4-2B0FE26A814A}"/>
                        </a:ext>
                      </a:extLst>
                    </p:cNvPr>
                    <p:cNvGrpSpPr/>
                    <p:nvPr/>
                  </p:nvGrpSpPr>
                  <p:grpSpPr>
                    <a:xfrm>
                      <a:off x="3709342" y="5242987"/>
                      <a:ext cx="270782" cy="221478"/>
                      <a:chOff x="3709342" y="5242987"/>
                      <a:chExt cx="270782" cy="221478"/>
                    </a:xfrm>
                  </p:grpSpPr>
                  <p:pic>
                    <p:nvPicPr>
                      <p:cNvPr id="369" name="Picture 10" descr="C:\Users\judaoon\Pictures\00 소방\소방_차량관제 단말기2.png">
                        <a:extLst>
                          <a:ext uri="{FF2B5EF4-FFF2-40B4-BE49-F238E27FC236}">
                            <a16:creationId xmlns:a16="http://schemas.microsoft.com/office/drawing/2014/main" id="{CFDE98C8-6AA3-4316-9E24-4C2C31D6FB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9342" y="5242987"/>
                        <a:ext cx="174948" cy="19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 name="Picture 5" descr="D:\2014 표준 도형아이콘\01_사람\경찰06.png">
                        <a:extLst>
                          <a:ext uri="{FF2B5EF4-FFF2-40B4-BE49-F238E27FC236}">
                            <a16:creationId xmlns:a16="http://schemas.microsoft.com/office/drawing/2014/main" id="{2E22FB8C-7C40-49F6-9A52-9F0933454A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54438" y="5243757"/>
                        <a:ext cx="125686" cy="220708"/>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353" name="AutoShape 516">
                  <a:extLst>
                    <a:ext uri="{FF2B5EF4-FFF2-40B4-BE49-F238E27FC236}">
                      <a16:creationId xmlns:a16="http://schemas.microsoft.com/office/drawing/2014/main" id="{A861418B-375F-4551-8DF8-FBE466C71D6E}"/>
                    </a:ext>
                  </a:extLst>
                </p:cNvPr>
                <p:cNvSpPr>
                  <a:spLocks noChangeArrowheads="1"/>
                </p:cNvSpPr>
                <p:nvPr/>
              </p:nvSpPr>
              <p:spPr bwMode="auto">
                <a:xfrm>
                  <a:off x="2921892" y="4872468"/>
                  <a:ext cx="1761812" cy="236509"/>
                </a:xfrm>
                <a:prstGeom prst="roundRect">
                  <a:avLst>
                    <a:gd name="adj" fmla="val 0"/>
                  </a:avLst>
                </a:prstGeom>
                <a:solidFill>
                  <a:srgbClr val="689FCA"/>
                </a:solid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r>
                    <a:rPr lang="en-US" altLang="ko-KR" sz="1200" dirty="0">
                      <a:ln>
                        <a:solidFill>
                          <a:schemeClr val="bg1">
                            <a:lumMod val="50000"/>
                            <a:alpha val="0"/>
                          </a:schemeClr>
                        </a:solidFill>
                      </a:ln>
                      <a:solidFill>
                        <a:prstClr val="white"/>
                      </a:solidFill>
                      <a:latin typeface="Arial Narrow" panose="020B0606020202030204" pitchFamily="34" charset="0"/>
                      <a:ea typeface="+mj-ea"/>
                    </a:rPr>
                    <a:t>On-Field Dispatch</a:t>
                  </a:r>
                  <a:endParaRPr lang="ko-KR" altLang="en-US" sz="1200" dirty="0">
                    <a:ln>
                      <a:solidFill>
                        <a:schemeClr val="bg1">
                          <a:lumMod val="50000"/>
                          <a:alpha val="0"/>
                        </a:schemeClr>
                      </a:solidFill>
                    </a:ln>
                    <a:solidFill>
                      <a:prstClr val="white"/>
                    </a:solidFill>
                    <a:latin typeface="Arial Narrow" panose="020B0606020202030204" pitchFamily="34" charset="0"/>
                    <a:ea typeface="+mj-ea"/>
                  </a:endParaRPr>
                </a:p>
              </p:txBody>
            </p:sp>
            <p:grpSp>
              <p:nvGrpSpPr>
                <p:cNvPr id="354" name="그룹 1040">
                  <a:extLst>
                    <a:ext uri="{FF2B5EF4-FFF2-40B4-BE49-F238E27FC236}">
                      <a16:creationId xmlns:a16="http://schemas.microsoft.com/office/drawing/2014/main" id="{0231D9D0-0052-4FA5-9C8F-130A01C2FF9F}"/>
                    </a:ext>
                  </a:extLst>
                </p:cNvPr>
                <p:cNvGrpSpPr/>
                <p:nvPr/>
              </p:nvGrpSpPr>
              <p:grpSpPr>
                <a:xfrm>
                  <a:off x="2983041" y="5618285"/>
                  <a:ext cx="1639133" cy="480677"/>
                  <a:chOff x="2958469" y="5618285"/>
                  <a:chExt cx="1639133" cy="480677"/>
                </a:xfrm>
              </p:grpSpPr>
              <p:grpSp>
                <p:nvGrpSpPr>
                  <p:cNvPr id="355" name="그룹 1041">
                    <a:extLst>
                      <a:ext uri="{FF2B5EF4-FFF2-40B4-BE49-F238E27FC236}">
                        <a16:creationId xmlns:a16="http://schemas.microsoft.com/office/drawing/2014/main" id="{8876A7F1-9649-43AE-8EB8-A1544BD44552}"/>
                      </a:ext>
                    </a:extLst>
                  </p:cNvPr>
                  <p:cNvGrpSpPr/>
                  <p:nvPr/>
                </p:nvGrpSpPr>
                <p:grpSpPr>
                  <a:xfrm>
                    <a:off x="2958469" y="5618285"/>
                    <a:ext cx="1213461" cy="480677"/>
                    <a:chOff x="3041210" y="5653994"/>
                    <a:chExt cx="1040574" cy="412193"/>
                  </a:xfrm>
                </p:grpSpPr>
                <p:grpSp>
                  <p:nvGrpSpPr>
                    <p:cNvPr id="357" name="그룹 1043">
                      <a:extLst>
                        <a:ext uri="{FF2B5EF4-FFF2-40B4-BE49-F238E27FC236}">
                          <a16:creationId xmlns:a16="http://schemas.microsoft.com/office/drawing/2014/main" id="{057119C9-BA1E-4CBB-B227-2513077720FA}"/>
                        </a:ext>
                      </a:extLst>
                    </p:cNvPr>
                    <p:cNvGrpSpPr/>
                    <p:nvPr/>
                  </p:nvGrpSpPr>
                  <p:grpSpPr>
                    <a:xfrm>
                      <a:off x="3578394" y="5671141"/>
                      <a:ext cx="503390" cy="390387"/>
                      <a:chOff x="3578394" y="5671141"/>
                      <a:chExt cx="503390" cy="390387"/>
                    </a:xfrm>
                  </p:grpSpPr>
                  <p:sp>
                    <p:nvSpPr>
                      <p:cNvPr id="361" name="Rectangle 257">
                        <a:extLst>
                          <a:ext uri="{FF2B5EF4-FFF2-40B4-BE49-F238E27FC236}">
                            <a16:creationId xmlns:a16="http://schemas.microsoft.com/office/drawing/2014/main" id="{E742E0C5-C552-4301-9108-632BCA26AF56}"/>
                          </a:ext>
                        </a:extLst>
                      </p:cNvPr>
                      <p:cNvSpPr>
                        <a:spLocks noChangeArrowheads="1"/>
                      </p:cNvSpPr>
                      <p:nvPr/>
                    </p:nvSpPr>
                    <p:spPr bwMode="auto">
                      <a:xfrm flipH="1">
                        <a:off x="3578394" y="5806916"/>
                        <a:ext cx="503390" cy="11883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Location Tracking</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nvGrpSpPr>
                      <p:cNvPr id="362" name="그룹 1048">
                        <a:extLst>
                          <a:ext uri="{FF2B5EF4-FFF2-40B4-BE49-F238E27FC236}">
                            <a16:creationId xmlns:a16="http://schemas.microsoft.com/office/drawing/2014/main" id="{D23964FC-02D0-4359-BB22-AFD9C3D55314}"/>
                          </a:ext>
                        </a:extLst>
                      </p:cNvPr>
                      <p:cNvGrpSpPr/>
                      <p:nvPr/>
                    </p:nvGrpSpPr>
                    <p:grpSpPr>
                      <a:xfrm>
                        <a:off x="3578394" y="5671141"/>
                        <a:ext cx="503390" cy="390387"/>
                        <a:chOff x="3578394" y="5671141"/>
                        <a:chExt cx="503390" cy="390387"/>
                      </a:xfrm>
                    </p:grpSpPr>
                    <p:sp>
                      <p:nvSpPr>
                        <p:cNvPr id="363" name="Rectangle 257">
                          <a:extLst>
                            <a:ext uri="{FF2B5EF4-FFF2-40B4-BE49-F238E27FC236}">
                              <a16:creationId xmlns:a16="http://schemas.microsoft.com/office/drawing/2014/main" id="{025F8100-0369-499D-A885-80A0E26C2795}"/>
                            </a:ext>
                          </a:extLst>
                        </p:cNvPr>
                        <p:cNvSpPr>
                          <a:spLocks noChangeArrowheads="1"/>
                        </p:cNvSpPr>
                        <p:nvPr/>
                      </p:nvSpPr>
                      <p:spPr bwMode="auto">
                        <a:xfrm flipH="1">
                          <a:off x="3578394" y="5671141"/>
                          <a:ext cx="503390" cy="11883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Command Order</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364" name="Rectangle 257">
                          <a:extLst>
                            <a:ext uri="{FF2B5EF4-FFF2-40B4-BE49-F238E27FC236}">
                              <a16:creationId xmlns:a16="http://schemas.microsoft.com/office/drawing/2014/main" id="{AC52EB47-8888-4A74-855F-F9642B7365C4}"/>
                            </a:ext>
                          </a:extLst>
                        </p:cNvPr>
                        <p:cNvSpPr>
                          <a:spLocks noChangeArrowheads="1"/>
                        </p:cNvSpPr>
                        <p:nvPr/>
                      </p:nvSpPr>
                      <p:spPr bwMode="auto">
                        <a:xfrm flipH="1">
                          <a:off x="3578394" y="5942692"/>
                          <a:ext cx="503390" cy="11883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Situation Report</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grpSp>
                <p:grpSp>
                  <p:nvGrpSpPr>
                    <p:cNvPr id="358" name="그룹 1044">
                      <a:extLst>
                        <a:ext uri="{FF2B5EF4-FFF2-40B4-BE49-F238E27FC236}">
                          <a16:creationId xmlns:a16="http://schemas.microsoft.com/office/drawing/2014/main" id="{6475D7AA-0714-4B00-AB0F-0762E07D3FB6}"/>
                        </a:ext>
                      </a:extLst>
                    </p:cNvPr>
                    <p:cNvGrpSpPr/>
                    <p:nvPr/>
                  </p:nvGrpSpPr>
                  <p:grpSpPr>
                    <a:xfrm>
                      <a:off x="3041210" y="5653994"/>
                      <a:ext cx="499985" cy="412193"/>
                      <a:chOff x="910092" y="2878762"/>
                      <a:chExt cx="1565254" cy="1088526"/>
                    </a:xfrm>
                  </p:grpSpPr>
                  <p:sp>
                    <p:nvSpPr>
                      <p:cNvPr id="359" name="모서리가 둥근 직사각형 529">
                        <a:extLst>
                          <a:ext uri="{FF2B5EF4-FFF2-40B4-BE49-F238E27FC236}">
                            <a16:creationId xmlns:a16="http://schemas.microsoft.com/office/drawing/2014/main" id="{19E5F230-E4DA-4698-AF38-F7B0C0E79DB4}"/>
                          </a:ext>
                        </a:extLst>
                      </p:cNvPr>
                      <p:cNvSpPr/>
                      <p:nvPr/>
                    </p:nvSpPr>
                    <p:spPr>
                      <a:xfrm>
                        <a:off x="910092" y="2878762"/>
                        <a:ext cx="1565254" cy="1088526"/>
                      </a:xfrm>
                      <a:prstGeom prst="roundRect">
                        <a:avLst>
                          <a:gd name="adj" fmla="val 3222"/>
                        </a:avLst>
                      </a:prstGeom>
                      <a:gradFill flip="none" rotWithShape="1">
                        <a:gsLst>
                          <a:gs pos="29000">
                            <a:sysClr val="windowText" lastClr="000000">
                              <a:lumMod val="65000"/>
                              <a:lumOff val="35000"/>
                            </a:sysClr>
                          </a:gs>
                          <a:gs pos="30000">
                            <a:sysClr val="windowText" lastClr="000000">
                              <a:lumMod val="85000"/>
                              <a:lumOff val="15000"/>
                            </a:sysClr>
                          </a:gs>
                        </a:gsLst>
                        <a:lin ang="2700000" scaled="1"/>
                        <a:tileRect/>
                      </a:gra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Narrow" panose="020B0606020202030204" pitchFamily="34" charset="0"/>
                          <a:ea typeface="Rix고딕 M"/>
                        </a:endParaRPr>
                      </a:p>
                    </p:txBody>
                  </p:sp>
                  <p:pic>
                    <p:nvPicPr>
                      <p:cNvPr id="360" name="Picture 2" descr="C:\Users\user\Desktop\제주capture\instruction.png">
                        <a:extLst>
                          <a:ext uri="{FF2B5EF4-FFF2-40B4-BE49-F238E27FC236}">
                            <a16:creationId xmlns:a16="http://schemas.microsoft.com/office/drawing/2014/main" id="{72D609E2-3C5A-4A36-A18E-1E29510819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2012" y="2948329"/>
                        <a:ext cx="1458694" cy="95437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56" name="TextBox 355">
                    <a:extLst>
                      <a:ext uri="{FF2B5EF4-FFF2-40B4-BE49-F238E27FC236}">
                        <a16:creationId xmlns:a16="http://schemas.microsoft.com/office/drawing/2014/main" id="{83E5F371-97B1-417D-A827-CB20092196C6}"/>
                      </a:ext>
                    </a:extLst>
                  </p:cNvPr>
                  <p:cNvSpPr txBox="1"/>
                  <p:nvPr/>
                </p:nvSpPr>
                <p:spPr>
                  <a:xfrm>
                    <a:off x="4215320" y="5714166"/>
                    <a:ext cx="382282" cy="369332"/>
                  </a:xfrm>
                  <a:prstGeom prst="rect">
                    <a:avLst/>
                  </a:prstGeom>
                  <a:noFill/>
                </p:spPr>
                <p:txBody>
                  <a:bodyPr wrap="square" lIns="0" tIns="0" rIns="0" bIns="0">
                    <a:spAutoFit/>
                  </a:bodyPr>
                  <a:lstStyle/>
                  <a:p>
                    <a:pPr algn="ctr"/>
                    <a:r>
                      <a:rPr kumimoji="0" lang="en-US" altLang="ko-KR" sz="800" b="0" i="0" u="none" strike="noStrike" kern="0" cap="none" spc="0" normalizeH="0" baseline="0" noProof="0" dirty="0">
                        <a:ln>
                          <a:solidFill>
                            <a:prstClr val="white">
                              <a:alpha val="0"/>
                            </a:prstClr>
                          </a:solidFill>
                        </a:ln>
                        <a:solidFill>
                          <a:prstClr val="black"/>
                        </a:solidFill>
                        <a:effectLst/>
                        <a:uLnTx/>
                        <a:uFillTx/>
                        <a:latin typeface="Arial Narrow" panose="020B0606020202030204" pitchFamily="34" charset="0"/>
                        <a:ea typeface="Rix고딕 B"/>
                      </a:rPr>
                      <a:t>Mobile</a:t>
                    </a:r>
                  </a:p>
                  <a:p>
                    <a:pPr algn="ctr"/>
                    <a:r>
                      <a:rPr lang="en-US" altLang="ko-KR" sz="800" kern="0" dirty="0">
                        <a:ln>
                          <a:solidFill>
                            <a:prstClr val="white">
                              <a:alpha val="0"/>
                            </a:prstClr>
                          </a:solidFill>
                        </a:ln>
                        <a:solidFill>
                          <a:prstClr val="black"/>
                        </a:solidFill>
                        <a:latin typeface="Arial Narrow" panose="020B0606020202030204" pitchFamily="34" charset="0"/>
                        <a:ea typeface="Rix고딕 B"/>
                      </a:rPr>
                      <a:t>Data</a:t>
                    </a:r>
                  </a:p>
                  <a:p>
                    <a:pPr algn="ctr"/>
                    <a:r>
                      <a:rPr kumimoji="0" lang="en-US" altLang="ko-KR" sz="800" b="0" i="0" u="none" strike="noStrike" kern="0" cap="none" spc="0" normalizeH="0" baseline="0" noProof="0" dirty="0">
                        <a:ln>
                          <a:solidFill>
                            <a:prstClr val="white">
                              <a:alpha val="0"/>
                            </a:prstClr>
                          </a:solidFill>
                        </a:ln>
                        <a:solidFill>
                          <a:prstClr val="black"/>
                        </a:solidFill>
                        <a:effectLst/>
                        <a:uLnTx/>
                        <a:uFillTx/>
                        <a:latin typeface="Arial Narrow" panose="020B0606020202030204" pitchFamily="34" charset="0"/>
                        <a:ea typeface="Rix고딕 B"/>
                      </a:rPr>
                      <a:t>Terminal</a:t>
                    </a:r>
                  </a:p>
                </p:txBody>
              </p:sp>
            </p:grpSp>
          </p:grpSp>
          <p:grpSp>
            <p:nvGrpSpPr>
              <p:cNvPr id="317" name="그룹 1003">
                <a:extLst>
                  <a:ext uri="{FF2B5EF4-FFF2-40B4-BE49-F238E27FC236}">
                    <a16:creationId xmlns:a16="http://schemas.microsoft.com/office/drawing/2014/main" id="{C520C064-5BE5-4217-A8F2-B8F36B8FA4DB}"/>
                  </a:ext>
                </a:extLst>
              </p:cNvPr>
              <p:cNvGrpSpPr/>
              <p:nvPr/>
            </p:nvGrpSpPr>
            <p:grpSpPr>
              <a:xfrm>
                <a:off x="2915076" y="6915537"/>
                <a:ext cx="1761994" cy="1216491"/>
                <a:chOff x="2921892" y="6915537"/>
                <a:chExt cx="1761994" cy="1216491"/>
              </a:xfrm>
            </p:grpSpPr>
            <p:sp>
              <p:nvSpPr>
                <p:cNvPr id="334" name="직사각형 1020">
                  <a:extLst>
                    <a:ext uri="{FF2B5EF4-FFF2-40B4-BE49-F238E27FC236}">
                      <a16:creationId xmlns:a16="http://schemas.microsoft.com/office/drawing/2014/main" id="{6FE99160-A3E7-4013-BCC9-A7BB49F00F04}"/>
                    </a:ext>
                  </a:extLst>
                </p:cNvPr>
                <p:cNvSpPr/>
                <p:nvPr/>
              </p:nvSpPr>
              <p:spPr>
                <a:xfrm>
                  <a:off x="2922598" y="7092983"/>
                  <a:ext cx="1760400" cy="1039045"/>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Arial Narrow" panose="020B0606020202030204" pitchFamily="34" charset="0"/>
                  </a:endParaRPr>
                </a:p>
              </p:txBody>
            </p:sp>
            <p:sp>
              <p:nvSpPr>
                <p:cNvPr id="335" name="AutoShape 516">
                  <a:extLst>
                    <a:ext uri="{FF2B5EF4-FFF2-40B4-BE49-F238E27FC236}">
                      <a16:creationId xmlns:a16="http://schemas.microsoft.com/office/drawing/2014/main" id="{F0EDB7FA-2314-4608-8ACC-EE2E38A09B60}"/>
                    </a:ext>
                  </a:extLst>
                </p:cNvPr>
                <p:cNvSpPr>
                  <a:spLocks noChangeArrowheads="1"/>
                </p:cNvSpPr>
                <p:nvPr/>
              </p:nvSpPr>
              <p:spPr bwMode="auto">
                <a:xfrm>
                  <a:off x="2921892" y="6915537"/>
                  <a:ext cx="1761812" cy="236509"/>
                </a:xfrm>
                <a:prstGeom prst="roundRect">
                  <a:avLst>
                    <a:gd name="adj" fmla="val 0"/>
                  </a:avLst>
                </a:prstGeom>
                <a:solidFill>
                  <a:srgbClr val="689FCA"/>
                </a:solid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r>
                    <a:rPr lang="en-US" altLang="ko-KR" sz="1200" dirty="0">
                      <a:ln>
                        <a:solidFill>
                          <a:schemeClr val="bg1">
                            <a:lumMod val="50000"/>
                            <a:alpha val="0"/>
                          </a:schemeClr>
                        </a:solidFill>
                      </a:ln>
                      <a:solidFill>
                        <a:prstClr val="white"/>
                      </a:solidFill>
                      <a:latin typeface="Arial Narrow" panose="020B0606020202030204" pitchFamily="34" charset="0"/>
                      <a:ea typeface="+mj-ea"/>
                    </a:rPr>
                    <a:t>Related Agency / Citizen</a:t>
                  </a:r>
                  <a:endParaRPr lang="ko-KR" altLang="en-US" sz="1200" dirty="0">
                    <a:ln>
                      <a:solidFill>
                        <a:schemeClr val="bg1">
                          <a:lumMod val="50000"/>
                          <a:alpha val="0"/>
                        </a:schemeClr>
                      </a:solidFill>
                    </a:ln>
                    <a:solidFill>
                      <a:prstClr val="white"/>
                    </a:solidFill>
                    <a:latin typeface="Arial Narrow" panose="020B0606020202030204" pitchFamily="34" charset="0"/>
                    <a:ea typeface="+mj-ea"/>
                  </a:endParaRPr>
                </a:p>
              </p:txBody>
            </p:sp>
            <p:sp>
              <p:nvSpPr>
                <p:cNvPr id="336" name="Rectangle 257">
                  <a:extLst>
                    <a:ext uri="{FF2B5EF4-FFF2-40B4-BE49-F238E27FC236}">
                      <a16:creationId xmlns:a16="http://schemas.microsoft.com/office/drawing/2014/main" id="{AF37D5A9-6A91-437E-8610-451A067DCCA5}"/>
                    </a:ext>
                  </a:extLst>
                </p:cNvPr>
                <p:cNvSpPr>
                  <a:spLocks noChangeArrowheads="1"/>
                </p:cNvSpPr>
                <p:nvPr/>
              </p:nvSpPr>
              <p:spPr bwMode="auto">
                <a:xfrm flipH="1">
                  <a:off x="2983168" y="7550870"/>
                  <a:ext cx="631308" cy="16682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Traffic </a:t>
                  </a:r>
                  <a:b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b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Monitoring Center</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337" name="Rectangle 257">
                  <a:extLst>
                    <a:ext uri="{FF2B5EF4-FFF2-40B4-BE49-F238E27FC236}">
                      <a16:creationId xmlns:a16="http://schemas.microsoft.com/office/drawing/2014/main" id="{A546AC8A-B137-4844-9AF0-B124D830E1AB}"/>
                    </a:ext>
                  </a:extLst>
                </p:cNvPr>
                <p:cNvSpPr>
                  <a:spLocks noChangeArrowheads="1"/>
                </p:cNvSpPr>
                <p:nvPr/>
              </p:nvSpPr>
              <p:spPr bwMode="auto">
                <a:xfrm flipH="1">
                  <a:off x="2983168" y="7739059"/>
                  <a:ext cx="631308" cy="16682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Medical Center</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338" name="Rectangle 257">
                  <a:extLst>
                    <a:ext uri="{FF2B5EF4-FFF2-40B4-BE49-F238E27FC236}">
                      <a16:creationId xmlns:a16="http://schemas.microsoft.com/office/drawing/2014/main" id="{B16A8E33-FE21-42C1-BE2D-2420606360E7}"/>
                    </a:ext>
                  </a:extLst>
                </p:cNvPr>
                <p:cNvSpPr>
                  <a:spLocks noChangeArrowheads="1"/>
                </p:cNvSpPr>
                <p:nvPr/>
              </p:nvSpPr>
              <p:spPr bwMode="auto">
                <a:xfrm flipH="1">
                  <a:off x="3653148" y="7550870"/>
                  <a:ext cx="631308" cy="16682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Army</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339" name="Rectangle 257">
                  <a:extLst>
                    <a:ext uri="{FF2B5EF4-FFF2-40B4-BE49-F238E27FC236}">
                      <a16:creationId xmlns:a16="http://schemas.microsoft.com/office/drawing/2014/main" id="{2EBAC0F9-E164-42A6-948B-C6CA2777C2B7}"/>
                    </a:ext>
                  </a:extLst>
                </p:cNvPr>
                <p:cNvSpPr>
                  <a:spLocks noChangeArrowheads="1"/>
                </p:cNvSpPr>
                <p:nvPr/>
              </p:nvSpPr>
              <p:spPr bwMode="auto">
                <a:xfrm flipH="1">
                  <a:off x="3653148" y="7739059"/>
                  <a:ext cx="631308" cy="16682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Port</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340" name="Rectangle 257">
                  <a:extLst>
                    <a:ext uri="{FF2B5EF4-FFF2-40B4-BE49-F238E27FC236}">
                      <a16:creationId xmlns:a16="http://schemas.microsoft.com/office/drawing/2014/main" id="{C562F234-26C5-474C-94AF-86084A913B7C}"/>
                    </a:ext>
                  </a:extLst>
                </p:cNvPr>
                <p:cNvSpPr>
                  <a:spLocks noChangeArrowheads="1"/>
                </p:cNvSpPr>
                <p:nvPr/>
              </p:nvSpPr>
              <p:spPr bwMode="auto">
                <a:xfrm flipH="1">
                  <a:off x="2983167" y="7366888"/>
                  <a:ext cx="631309" cy="16682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Weather </a:t>
                  </a:r>
                  <a:b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b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Forecasting Center</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341" name="Rectangle 257">
                  <a:extLst>
                    <a:ext uri="{FF2B5EF4-FFF2-40B4-BE49-F238E27FC236}">
                      <a16:creationId xmlns:a16="http://schemas.microsoft.com/office/drawing/2014/main" id="{39A13576-DA29-4A98-92E7-1023E8061517}"/>
                    </a:ext>
                  </a:extLst>
                </p:cNvPr>
                <p:cNvSpPr>
                  <a:spLocks noChangeArrowheads="1"/>
                </p:cNvSpPr>
                <p:nvPr/>
              </p:nvSpPr>
              <p:spPr bwMode="auto">
                <a:xfrm flipH="1">
                  <a:off x="3653146" y="7366888"/>
                  <a:ext cx="631309" cy="16682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Flood </a:t>
                  </a:r>
                  <a:b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b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Monitoring Center</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342" name="Rectangle 257">
                  <a:extLst>
                    <a:ext uri="{FF2B5EF4-FFF2-40B4-BE49-F238E27FC236}">
                      <a16:creationId xmlns:a16="http://schemas.microsoft.com/office/drawing/2014/main" id="{3758806A-CFA2-45A2-AEA7-ED6CD94108E3}"/>
                    </a:ext>
                  </a:extLst>
                </p:cNvPr>
                <p:cNvSpPr>
                  <a:spLocks noChangeArrowheads="1"/>
                </p:cNvSpPr>
                <p:nvPr/>
              </p:nvSpPr>
              <p:spPr bwMode="auto">
                <a:xfrm flipH="1">
                  <a:off x="2983167" y="7180318"/>
                  <a:ext cx="631309" cy="16682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Traffic CCTV</a:t>
                  </a:r>
                  <a:r>
                    <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 </a:t>
                  </a: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Center</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343" name="Rectangle 257">
                  <a:extLst>
                    <a:ext uri="{FF2B5EF4-FFF2-40B4-BE49-F238E27FC236}">
                      <a16:creationId xmlns:a16="http://schemas.microsoft.com/office/drawing/2014/main" id="{C8A228DD-075F-49F1-857C-70C69D72FE9C}"/>
                    </a:ext>
                  </a:extLst>
                </p:cNvPr>
                <p:cNvSpPr>
                  <a:spLocks noChangeArrowheads="1"/>
                </p:cNvSpPr>
                <p:nvPr/>
              </p:nvSpPr>
              <p:spPr bwMode="auto">
                <a:xfrm flipH="1">
                  <a:off x="3653146" y="7180318"/>
                  <a:ext cx="631309" cy="16682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Forest Fire </a:t>
                  </a:r>
                  <a:b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b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Monitoring Center</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344" name="Rectangle 257">
                  <a:extLst>
                    <a:ext uri="{FF2B5EF4-FFF2-40B4-BE49-F238E27FC236}">
                      <a16:creationId xmlns:a16="http://schemas.microsoft.com/office/drawing/2014/main" id="{42124DA8-FBB1-405D-95CC-771040258971}"/>
                    </a:ext>
                  </a:extLst>
                </p:cNvPr>
                <p:cNvSpPr>
                  <a:spLocks noChangeArrowheads="1"/>
                </p:cNvSpPr>
                <p:nvPr/>
              </p:nvSpPr>
              <p:spPr bwMode="auto">
                <a:xfrm flipH="1">
                  <a:off x="3653148" y="7925325"/>
                  <a:ext cx="631308" cy="16682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Citizens</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345" name="Rectangle 257">
                  <a:extLst>
                    <a:ext uri="{FF2B5EF4-FFF2-40B4-BE49-F238E27FC236}">
                      <a16:creationId xmlns:a16="http://schemas.microsoft.com/office/drawing/2014/main" id="{9E6DB9B8-2530-4C5E-B899-19738C00FFE5}"/>
                    </a:ext>
                  </a:extLst>
                </p:cNvPr>
                <p:cNvSpPr>
                  <a:spLocks noChangeArrowheads="1"/>
                </p:cNvSpPr>
                <p:nvPr/>
              </p:nvSpPr>
              <p:spPr bwMode="auto">
                <a:xfrm flipH="1">
                  <a:off x="2983168" y="7925325"/>
                  <a:ext cx="631308" cy="166826"/>
                </a:xfrm>
                <a:prstGeom prst="rect">
                  <a:avLst/>
                </a:prstGeom>
                <a:solidFill>
                  <a:schemeClr val="bg1"/>
                </a:solidFill>
                <a:ln w="6350" cap="flat" cmpd="sng" algn="ctr">
                  <a:solidFill>
                    <a:schemeClr val="bg1">
                      <a:lumMod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Corporation</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pic>
              <p:nvPicPr>
                <p:cNvPr id="346" name="Picture 14" descr="C:\Users\judaoon\Pictures\01 사람\신고전화.png">
                  <a:extLst>
                    <a:ext uri="{FF2B5EF4-FFF2-40B4-BE49-F238E27FC236}">
                      <a16:creationId xmlns:a16="http://schemas.microsoft.com/office/drawing/2014/main" id="{543F0B5F-C99D-49BB-B08B-6EE6CDC1F68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0033" y="7750821"/>
                  <a:ext cx="403853" cy="337505"/>
                </a:xfrm>
                <a:prstGeom prst="rect">
                  <a:avLst/>
                </a:prstGeom>
                <a:noFill/>
                <a:extLst>
                  <a:ext uri="{909E8E84-426E-40DD-AFC4-6F175D3DCCD1}">
                    <a14:hiddenFill xmlns:a14="http://schemas.microsoft.com/office/drawing/2010/main">
                      <a:solidFill>
                        <a:srgbClr val="FFFFFF"/>
                      </a:solidFill>
                    </a14:hiddenFill>
                  </a:ext>
                </a:extLst>
              </p:spPr>
            </p:pic>
            <p:sp>
              <p:nvSpPr>
                <p:cNvPr id="347" name="TextBox 346">
                  <a:extLst>
                    <a:ext uri="{FF2B5EF4-FFF2-40B4-BE49-F238E27FC236}">
                      <a16:creationId xmlns:a16="http://schemas.microsoft.com/office/drawing/2014/main" id="{FD70B1C0-6F1A-4265-822C-8A1291A51F52}"/>
                    </a:ext>
                  </a:extLst>
                </p:cNvPr>
                <p:cNvSpPr txBox="1"/>
                <p:nvPr/>
              </p:nvSpPr>
              <p:spPr>
                <a:xfrm>
                  <a:off x="4331811" y="7227579"/>
                  <a:ext cx="300296" cy="123111"/>
                </a:xfrm>
                <a:prstGeom prst="rect">
                  <a:avLst/>
                </a:prstGeom>
                <a:noFill/>
              </p:spPr>
              <p:txBody>
                <a:bodyPr wrap="square" lIns="0" tIns="0" rIns="0" bIns="0">
                  <a:spAutoFit/>
                </a:bodyPr>
                <a:lstStyle/>
                <a:p>
                  <a:pPr algn="ctr"/>
                  <a:r>
                    <a:rPr kumimoji="0" lang="en-US" altLang="ko-KR" sz="800" b="0" i="0" u="none" strike="noStrike" kern="0" cap="none" spc="0" normalizeH="0" baseline="0" noProof="0" dirty="0">
                      <a:ln>
                        <a:solidFill>
                          <a:prstClr val="white">
                            <a:alpha val="0"/>
                          </a:prstClr>
                        </a:solidFill>
                      </a:ln>
                      <a:solidFill>
                        <a:prstClr val="black"/>
                      </a:solidFill>
                      <a:effectLst/>
                      <a:uLnTx/>
                      <a:uFillTx/>
                      <a:latin typeface="Arial Narrow" panose="020B0606020202030204" pitchFamily="34" charset="0"/>
                      <a:ea typeface="Rix고딕 B"/>
                    </a:rPr>
                    <a:t>CCTV</a:t>
                  </a:r>
                </a:p>
              </p:txBody>
            </p:sp>
            <p:sp>
              <p:nvSpPr>
                <p:cNvPr id="348" name="TextBox 347">
                  <a:extLst>
                    <a:ext uri="{FF2B5EF4-FFF2-40B4-BE49-F238E27FC236}">
                      <a16:creationId xmlns:a16="http://schemas.microsoft.com/office/drawing/2014/main" id="{AFCA8069-E664-45E2-9CD9-5EA97AD91747}"/>
                    </a:ext>
                  </a:extLst>
                </p:cNvPr>
                <p:cNvSpPr txBox="1"/>
                <p:nvPr/>
              </p:nvSpPr>
              <p:spPr>
                <a:xfrm>
                  <a:off x="4361920" y="7567824"/>
                  <a:ext cx="264777" cy="123111"/>
                </a:xfrm>
                <a:prstGeom prst="rect">
                  <a:avLst/>
                </a:prstGeom>
                <a:noFill/>
              </p:spPr>
              <p:txBody>
                <a:bodyPr wrap="square" lIns="0" tIns="0" rIns="0" bIns="0">
                  <a:spAutoFit/>
                </a:bodyPr>
                <a:lstStyle/>
                <a:p>
                  <a:pPr algn="ctr"/>
                  <a:r>
                    <a:rPr lang="en-US" altLang="ko-KR" sz="800" kern="0" dirty="0">
                      <a:ln>
                        <a:solidFill>
                          <a:prstClr val="white">
                            <a:alpha val="0"/>
                          </a:prstClr>
                        </a:solidFill>
                      </a:ln>
                      <a:solidFill>
                        <a:prstClr val="black"/>
                      </a:solidFill>
                      <a:latin typeface="Arial Narrow" panose="020B0606020202030204" pitchFamily="34" charset="0"/>
                      <a:ea typeface="Rix고딕 B"/>
                    </a:rPr>
                    <a:t>Sensor</a:t>
                  </a:r>
                  <a:endParaRPr kumimoji="0" lang="en-US" altLang="ko-KR" sz="800" b="0" i="0" u="none" strike="noStrike" kern="0" cap="none" spc="0" normalizeH="0" baseline="0" noProof="0" dirty="0">
                    <a:ln>
                      <a:solidFill>
                        <a:prstClr val="white">
                          <a:alpha val="0"/>
                        </a:prstClr>
                      </a:solidFill>
                    </a:ln>
                    <a:solidFill>
                      <a:prstClr val="black"/>
                    </a:solidFill>
                    <a:effectLst/>
                    <a:uLnTx/>
                    <a:uFillTx/>
                    <a:latin typeface="Arial Narrow" panose="020B0606020202030204" pitchFamily="34" charset="0"/>
                    <a:ea typeface="Rix고딕 B"/>
                  </a:endParaRPr>
                </a:p>
              </p:txBody>
            </p:sp>
          </p:grpSp>
          <p:grpSp>
            <p:nvGrpSpPr>
              <p:cNvPr id="318" name="그룹 1004">
                <a:extLst>
                  <a:ext uri="{FF2B5EF4-FFF2-40B4-BE49-F238E27FC236}">
                    <a16:creationId xmlns:a16="http://schemas.microsoft.com/office/drawing/2014/main" id="{284461D3-2F3C-4331-B9E1-50598E58859C}"/>
                  </a:ext>
                </a:extLst>
              </p:cNvPr>
              <p:cNvGrpSpPr/>
              <p:nvPr/>
            </p:nvGrpSpPr>
            <p:grpSpPr>
              <a:xfrm>
                <a:off x="2915076" y="2535895"/>
                <a:ext cx="1761812" cy="1979803"/>
                <a:chOff x="2915076" y="2535895"/>
                <a:chExt cx="1761812" cy="1979803"/>
              </a:xfrm>
            </p:grpSpPr>
            <p:pic>
              <p:nvPicPr>
                <p:cNvPr id="319" name="Picture 4" descr="10월에 베트남에서도 물난리?">
                  <a:extLst>
                    <a:ext uri="{FF2B5EF4-FFF2-40B4-BE49-F238E27FC236}">
                      <a16:creationId xmlns:a16="http://schemas.microsoft.com/office/drawing/2014/main" id="{3A22D186-2142-4BDB-9042-90BB2CD4591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 r="1209"/>
                <a:stretch/>
              </p:blipFill>
              <p:spPr bwMode="auto">
                <a:xfrm>
                  <a:off x="3806166" y="2674512"/>
                  <a:ext cx="869866" cy="902696"/>
                </a:xfrm>
                <a:prstGeom prst="rect">
                  <a:avLst/>
                </a:prstGeom>
                <a:noFill/>
                <a:extLst>
                  <a:ext uri="{909E8E84-426E-40DD-AFC4-6F175D3DCCD1}">
                    <a14:hiddenFill xmlns:a14="http://schemas.microsoft.com/office/drawing/2010/main">
                      <a:solidFill>
                        <a:srgbClr val="FFFFFF"/>
                      </a:solidFill>
                    </a14:hiddenFill>
                  </a:ext>
                </a:extLst>
              </p:spPr>
            </p:pic>
            <p:pic>
              <p:nvPicPr>
                <p:cNvPr id="320" name="Picture 2" descr="獨·벨기에 폭우·홍수로 최소 30명 사망 70여명 실종(종합2보) :: 공감언론 뉴시스통신사 ::">
                  <a:extLst>
                    <a:ext uri="{FF2B5EF4-FFF2-40B4-BE49-F238E27FC236}">
                      <a16:creationId xmlns:a16="http://schemas.microsoft.com/office/drawing/2014/main" id="{66773693-F469-4E2D-8D1A-9D75FBA66D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16962" y="2681295"/>
                  <a:ext cx="916277" cy="967921"/>
                </a:xfrm>
                <a:prstGeom prst="rect">
                  <a:avLst/>
                </a:prstGeom>
                <a:noFill/>
                <a:extLst>
                  <a:ext uri="{909E8E84-426E-40DD-AFC4-6F175D3DCCD1}">
                    <a14:hiddenFill xmlns:a14="http://schemas.microsoft.com/office/drawing/2010/main">
                      <a:solidFill>
                        <a:srgbClr val="FFFFFF"/>
                      </a:solidFill>
                    </a14:hiddenFill>
                  </a:ext>
                </a:extLst>
              </p:spPr>
            </p:pic>
            <p:pic>
              <p:nvPicPr>
                <p:cNvPr id="321" name="Picture 4" descr="건물화재보험, 화재손해보장 꼼꼼확인">
                  <a:extLst>
                    <a:ext uri="{FF2B5EF4-FFF2-40B4-BE49-F238E27FC236}">
                      <a16:creationId xmlns:a16="http://schemas.microsoft.com/office/drawing/2014/main" id="{5C41F5F6-E6A4-41C2-9792-373A0E2178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15782" y="3578372"/>
                  <a:ext cx="930618" cy="937326"/>
                </a:xfrm>
                <a:prstGeom prst="rect">
                  <a:avLst/>
                </a:prstGeom>
                <a:noFill/>
                <a:extLst>
                  <a:ext uri="{909E8E84-426E-40DD-AFC4-6F175D3DCCD1}">
                    <a14:hiddenFill xmlns:a14="http://schemas.microsoft.com/office/drawing/2010/main">
                      <a:solidFill>
                        <a:srgbClr val="FFFFFF"/>
                      </a:solidFill>
                    </a14:hiddenFill>
                  </a:ext>
                </a:extLst>
              </p:spPr>
            </p:pic>
            <p:pic>
              <p:nvPicPr>
                <p:cNvPr id="322" name="Picture 2" descr="마이애미 아파트 붕괴사고 삼풍백화점과 같은 붕괴 유형 &amp;lt; 국제 &amp;lt; 사회 &amp;lt; 기사본문 - 금강일보">
                  <a:extLst>
                    <a:ext uri="{FF2B5EF4-FFF2-40B4-BE49-F238E27FC236}">
                      <a16:creationId xmlns:a16="http://schemas.microsoft.com/office/drawing/2014/main" id="{BDBF71D4-59C9-45A6-B3B3-F8AD54FDCA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04623" y="3570895"/>
                  <a:ext cx="865328" cy="937909"/>
                </a:xfrm>
                <a:prstGeom prst="rect">
                  <a:avLst/>
                </a:prstGeom>
                <a:noFill/>
                <a:extLst>
                  <a:ext uri="{909E8E84-426E-40DD-AFC4-6F175D3DCCD1}">
                    <a14:hiddenFill xmlns:a14="http://schemas.microsoft.com/office/drawing/2010/main">
                      <a:solidFill>
                        <a:srgbClr val="FFFFFF"/>
                      </a:solidFill>
                    </a14:hiddenFill>
                  </a:ext>
                </a:extLst>
              </p:spPr>
            </p:pic>
            <p:sp>
              <p:nvSpPr>
                <p:cNvPr id="323" name="AutoShape 516">
                  <a:extLst>
                    <a:ext uri="{FF2B5EF4-FFF2-40B4-BE49-F238E27FC236}">
                      <a16:creationId xmlns:a16="http://schemas.microsoft.com/office/drawing/2014/main" id="{62D4740B-0765-4BBE-9E5F-ACA7D30C300C}"/>
                    </a:ext>
                  </a:extLst>
                </p:cNvPr>
                <p:cNvSpPr>
                  <a:spLocks noChangeArrowheads="1"/>
                </p:cNvSpPr>
                <p:nvPr/>
              </p:nvSpPr>
              <p:spPr bwMode="auto">
                <a:xfrm>
                  <a:off x="2915076" y="2535895"/>
                  <a:ext cx="1761812" cy="236509"/>
                </a:xfrm>
                <a:prstGeom prst="roundRect">
                  <a:avLst>
                    <a:gd name="adj" fmla="val 0"/>
                  </a:avLst>
                </a:prstGeom>
                <a:solidFill>
                  <a:srgbClr val="689FCA"/>
                </a:solid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defRPr/>
                  </a:pPr>
                  <a:r>
                    <a:rPr lang="en-US" altLang="ko-KR" sz="1200" dirty="0">
                      <a:ln>
                        <a:solidFill>
                          <a:schemeClr val="bg1">
                            <a:lumMod val="50000"/>
                            <a:alpha val="0"/>
                          </a:schemeClr>
                        </a:solidFill>
                      </a:ln>
                      <a:solidFill>
                        <a:prstClr val="white"/>
                      </a:solidFill>
                      <a:latin typeface="Arial Narrow" panose="020B0606020202030204" pitchFamily="34" charset="0"/>
                      <a:ea typeface="+mj-ea"/>
                    </a:rPr>
                    <a:t>Disaster Site</a:t>
                  </a:r>
                  <a:endParaRPr lang="ko-KR" altLang="en-US" sz="1200" dirty="0">
                    <a:ln>
                      <a:solidFill>
                        <a:schemeClr val="bg1">
                          <a:lumMod val="50000"/>
                          <a:alpha val="0"/>
                        </a:schemeClr>
                      </a:solidFill>
                    </a:ln>
                    <a:solidFill>
                      <a:prstClr val="white"/>
                    </a:solidFill>
                    <a:latin typeface="Arial Narrow" panose="020B0606020202030204" pitchFamily="34" charset="0"/>
                    <a:ea typeface="+mj-ea"/>
                  </a:endParaRPr>
                </a:p>
              </p:txBody>
            </p:sp>
            <p:grpSp>
              <p:nvGrpSpPr>
                <p:cNvPr id="324" name="그룹 1010">
                  <a:extLst>
                    <a:ext uri="{FF2B5EF4-FFF2-40B4-BE49-F238E27FC236}">
                      <a16:creationId xmlns:a16="http://schemas.microsoft.com/office/drawing/2014/main" id="{992ACEDC-AA43-461B-B354-35A7CA440272}"/>
                    </a:ext>
                  </a:extLst>
                </p:cNvPr>
                <p:cNvGrpSpPr/>
                <p:nvPr/>
              </p:nvGrpSpPr>
              <p:grpSpPr>
                <a:xfrm>
                  <a:off x="3785929" y="2983760"/>
                  <a:ext cx="890001" cy="1053663"/>
                  <a:chOff x="3835956" y="2433577"/>
                  <a:chExt cx="890001" cy="1053663"/>
                </a:xfrm>
              </p:grpSpPr>
              <p:sp>
                <p:nvSpPr>
                  <p:cNvPr id="325" name="타원 1011">
                    <a:extLst>
                      <a:ext uri="{FF2B5EF4-FFF2-40B4-BE49-F238E27FC236}">
                        <a16:creationId xmlns:a16="http://schemas.microsoft.com/office/drawing/2014/main" id="{5F0DD7BE-1DD2-4503-9F9C-570AE7DF377D}"/>
                      </a:ext>
                    </a:extLst>
                  </p:cNvPr>
                  <p:cNvSpPr/>
                  <p:nvPr/>
                </p:nvSpPr>
                <p:spPr>
                  <a:xfrm>
                    <a:off x="3835956" y="2433577"/>
                    <a:ext cx="890001" cy="1027411"/>
                  </a:xfrm>
                  <a:prstGeom prst="ellipse">
                    <a:avLst/>
                  </a:prstGeom>
                  <a:ln w="254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a:latin typeface="Arial Narrow" panose="020B0606020202030204" pitchFamily="34" charset="0"/>
                    </a:endParaRPr>
                  </a:p>
                </p:txBody>
              </p:sp>
              <p:grpSp>
                <p:nvGrpSpPr>
                  <p:cNvPr id="326" name="그룹 1012">
                    <a:extLst>
                      <a:ext uri="{FF2B5EF4-FFF2-40B4-BE49-F238E27FC236}">
                        <a16:creationId xmlns:a16="http://schemas.microsoft.com/office/drawing/2014/main" id="{D0DD9CCA-A6EF-4320-9ABE-F8DCF137E9E5}"/>
                      </a:ext>
                    </a:extLst>
                  </p:cNvPr>
                  <p:cNvGrpSpPr/>
                  <p:nvPr/>
                </p:nvGrpSpPr>
                <p:grpSpPr>
                  <a:xfrm>
                    <a:off x="3951423" y="2518077"/>
                    <a:ext cx="630119" cy="969163"/>
                    <a:chOff x="16144834" y="2847553"/>
                    <a:chExt cx="630119" cy="969163"/>
                  </a:xfrm>
                </p:grpSpPr>
                <p:grpSp>
                  <p:nvGrpSpPr>
                    <p:cNvPr id="327" name="그룹 1013">
                      <a:extLst>
                        <a:ext uri="{FF2B5EF4-FFF2-40B4-BE49-F238E27FC236}">
                          <a16:creationId xmlns:a16="http://schemas.microsoft.com/office/drawing/2014/main" id="{F574B7CE-7F30-4439-B2A9-901FFB54F361}"/>
                        </a:ext>
                      </a:extLst>
                    </p:cNvPr>
                    <p:cNvGrpSpPr/>
                    <p:nvPr/>
                  </p:nvGrpSpPr>
                  <p:grpSpPr>
                    <a:xfrm>
                      <a:off x="16213255" y="3168562"/>
                      <a:ext cx="531121" cy="378759"/>
                      <a:chOff x="-10453028" y="2097171"/>
                      <a:chExt cx="777614" cy="504129"/>
                    </a:xfrm>
                  </p:grpSpPr>
                  <p:sp>
                    <p:nvSpPr>
                      <p:cNvPr id="330" name="타원 1016">
                        <a:extLst>
                          <a:ext uri="{FF2B5EF4-FFF2-40B4-BE49-F238E27FC236}">
                            <a16:creationId xmlns:a16="http://schemas.microsoft.com/office/drawing/2014/main" id="{EB188675-F280-4370-B4C4-9B338B877309}"/>
                          </a:ext>
                        </a:extLst>
                      </p:cNvPr>
                      <p:cNvSpPr/>
                      <p:nvPr/>
                    </p:nvSpPr>
                    <p:spPr>
                      <a:xfrm>
                        <a:off x="-10453028" y="2306509"/>
                        <a:ext cx="777614" cy="294791"/>
                      </a:xfrm>
                      <a:prstGeom prst="ellipse">
                        <a:avLst/>
                      </a:prstGeom>
                      <a:gradFill>
                        <a:gsLst>
                          <a:gs pos="0">
                            <a:sysClr val="windowText" lastClr="000000">
                              <a:lumMod val="48000"/>
                              <a:lumOff val="52000"/>
                            </a:sysClr>
                          </a:gs>
                          <a:gs pos="90000">
                            <a:sysClr val="window" lastClr="FFFFFF">
                              <a:lumMod val="75000"/>
                            </a:sysClr>
                          </a:gs>
                        </a:gsLst>
                        <a:lin ang="5400000" scaled="0"/>
                      </a:gradFill>
                      <a:ln w="25400" cap="flat" cmpd="sng" algn="ctr">
                        <a:noFill/>
                        <a:prstDash val="solid"/>
                      </a:ln>
                      <a:effectLst>
                        <a:outerShdw blurRad="50800" dist="38100" dir="5400000" algn="t" rotWithShape="0">
                          <a:prstClr val="black">
                            <a:alpha val="40000"/>
                          </a:prstClr>
                        </a:outerShdw>
                      </a:effectLst>
                      <a:scene3d>
                        <a:camera prst="perspectiveRelaxedModerately"/>
                        <a:lightRig rig="threePt" dir="t"/>
                      </a:scene3d>
                      <a:sp3d extrusionH="50800"/>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900" b="0" i="0" u="none" strike="noStrike" kern="0" cap="none" spc="0" normalizeH="0" baseline="0" noProof="0">
                          <a:ln>
                            <a:noFill/>
                          </a:ln>
                          <a:solidFill>
                            <a:prstClr val="white"/>
                          </a:solidFill>
                          <a:effectLst/>
                          <a:uLnTx/>
                          <a:uFillTx/>
                          <a:latin typeface="Arial Narrow" panose="020B0606020202030204" pitchFamily="34" charset="0"/>
                          <a:ea typeface="HY견고딕"/>
                        </a:endParaRPr>
                      </a:p>
                    </p:txBody>
                  </p:sp>
                  <p:grpSp>
                    <p:nvGrpSpPr>
                      <p:cNvPr id="331" name="그룹 1017">
                        <a:extLst>
                          <a:ext uri="{FF2B5EF4-FFF2-40B4-BE49-F238E27FC236}">
                            <a16:creationId xmlns:a16="http://schemas.microsoft.com/office/drawing/2014/main" id="{46F62FB3-1FBF-4DDD-A695-EFD21E7AB374}"/>
                          </a:ext>
                        </a:extLst>
                      </p:cNvPr>
                      <p:cNvGrpSpPr/>
                      <p:nvPr/>
                    </p:nvGrpSpPr>
                    <p:grpSpPr>
                      <a:xfrm>
                        <a:off x="-10313858" y="2097171"/>
                        <a:ext cx="556738" cy="432949"/>
                        <a:chOff x="890186" y="8734328"/>
                        <a:chExt cx="460114" cy="357809"/>
                      </a:xfrm>
                    </p:grpSpPr>
                    <p:pic>
                      <p:nvPicPr>
                        <p:cNvPr id="332" name="Picture 14" descr="C:\Users\judaoon\Pictures\01 사람\신고전화.png">
                          <a:extLst>
                            <a:ext uri="{FF2B5EF4-FFF2-40B4-BE49-F238E27FC236}">
                              <a16:creationId xmlns:a16="http://schemas.microsoft.com/office/drawing/2014/main" id="{872464EC-BB6C-444A-B782-A04AE56A3DF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0186" y="8734328"/>
                          <a:ext cx="326956" cy="333529"/>
                        </a:xfrm>
                        <a:prstGeom prst="rect">
                          <a:avLst/>
                        </a:prstGeom>
                        <a:noFill/>
                        <a:extLst>
                          <a:ext uri="{909E8E84-426E-40DD-AFC4-6F175D3DCCD1}">
                            <a14:hiddenFill xmlns:a14="http://schemas.microsoft.com/office/drawing/2010/main">
                              <a:solidFill>
                                <a:srgbClr val="FFFFFF"/>
                              </a:solidFill>
                            </a14:hiddenFill>
                          </a:ext>
                        </a:extLst>
                      </p:spPr>
                    </p:pic>
                    <p:pic>
                      <p:nvPicPr>
                        <p:cNvPr id="333" name="Picture 15" descr="C:\Users\judaoon\Pictures\IT_폰 (3).png">
                          <a:extLst>
                            <a:ext uri="{FF2B5EF4-FFF2-40B4-BE49-F238E27FC236}">
                              <a16:creationId xmlns:a16="http://schemas.microsoft.com/office/drawing/2014/main" id="{ED8B59F2-BD54-4AA4-AFF3-635F2FEE24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51499" y="8787329"/>
                          <a:ext cx="298801" cy="30480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28" name="직사각형 1014">
                      <a:extLst>
                        <a:ext uri="{FF2B5EF4-FFF2-40B4-BE49-F238E27FC236}">
                          <a16:creationId xmlns:a16="http://schemas.microsoft.com/office/drawing/2014/main" id="{B25BE96C-A735-45D3-9658-F6BF0D240C5F}"/>
                        </a:ext>
                      </a:extLst>
                    </p:cNvPr>
                    <p:cNvSpPr/>
                    <p:nvPr/>
                  </p:nvSpPr>
                  <p:spPr bwMode="auto">
                    <a:xfrm>
                      <a:off x="16144834" y="2847553"/>
                      <a:ext cx="630119" cy="341252"/>
                    </a:xfrm>
                    <a:prstGeom prst="rect">
                      <a:avLst/>
                    </a:prstGeom>
                    <a:noFill/>
                    <a:ln w="25400" cap="flat" cmpd="sng" algn="ctr">
                      <a:noFill/>
                      <a:prstDash val="solid"/>
                    </a:ln>
                    <a:effectLst/>
                  </p:spPr>
                  <p:txBody>
                    <a:bodyPr lIns="36000" rIns="36000" rtlCol="0" anchor="ctr"/>
                    <a:lstStyle/>
                    <a:p>
                      <a:pPr algn="ctr">
                        <a:defRPr/>
                      </a:pPr>
                      <a:r>
                        <a:rPr lang="en-US" altLang="ko-KR" sz="800" kern="0" spc="-70" dirty="0" err="1">
                          <a:ln>
                            <a:solidFill>
                              <a:schemeClr val="tx2">
                                <a:lumMod val="40000"/>
                                <a:lumOff val="60000"/>
                                <a:alpha val="0"/>
                              </a:schemeClr>
                            </a:solidFill>
                          </a:ln>
                          <a:solidFill>
                            <a:schemeClr val="tx1">
                              <a:lumMod val="85000"/>
                              <a:lumOff val="15000"/>
                            </a:schemeClr>
                          </a:solidFill>
                          <a:latin typeface="Arial Narrow" panose="020B0606020202030204" pitchFamily="34" charset="0"/>
                          <a:ea typeface="+mj-ea"/>
                        </a:rPr>
                        <a:t>Emergencu</a:t>
                      </a:r>
                      <a:r>
                        <a:rPr lang="en-US" altLang="ko-KR" sz="800" kern="0" spc="-70" dirty="0">
                          <a:ln>
                            <a:solidFill>
                              <a:schemeClr val="tx2">
                                <a:lumMod val="40000"/>
                                <a:lumOff val="60000"/>
                                <a:alpha val="0"/>
                              </a:schemeClr>
                            </a:solidFill>
                          </a:ln>
                          <a:solidFill>
                            <a:schemeClr val="tx1">
                              <a:lumMod val="85000"/>
                              <a:lumOff val="15000"/>
                            </a:schemeClr>
                          </a:solidFill>
                          <a:latin typeface="Arial Narrow" panose="020B0606020202030204" pitchFamily="34" charset="0"/>
                          <a:ea typeface="+mj-ea"/>
                        </a:rPr>
                        <a:t> Call ( 1102   /  112 )</a:t>
                      </a:r>
                    </a:p>
                  </p:txBody>
                </p:sp>
                <p:sp>
                  <p:nvSpPr>
                    <p:cNvPr id="329" name="직사각형 1015">
                      <a:extLst>
                        <a:ext uri="{FF2B5EF4-FFF2-40B4-BE49-F238E27FC236}">
                          <a16:creationId xmlns:a16="http://schemas.microsoft.com/office/drawing/2014/main" id="{CBD43EF2-918E-496E-A11B-E3F7CA77FB15}"/>
                        </a:ext>
                      </a:extLst>
                    </p:cNvPr>
                    <p:cNvSpPr/>
                    <p:nvPr/>
                  </p:nvSpPr>
                  <p:spPr bwMode="auto">
                    <a:xfrm>
                      <a:off x="16293193" y="3540078"/>
                      <a:ext cx="357374" cy="276638"/>
                    </a:xfrm>
                    <a:prstGeom prst="rect">
                      <a:avLst/>
                    </a:prstGeom>
                    <a:noFill/>
                    <a:ln w="25400" cap="flat" cmpd="sng" algn="ctr">
                      <a:noFill/>
                      <a:prstDash val="solid"/>
                    </a:ln>
                    <a:effectLst/>
                  </p:spPr>
                  <p:txBody>
                    <a:bodyPr lIns="36000" rIns="36000" rtlCol="0" anchor="ctr"/>
                    <a:lstStyle/>
                    <a:p>
                      <a:pPr algn="ctr">
                        <a:defRPr/>
                      </a:pPr>
                      <a:r>
                        <a:rPr lang="en-US" altLang="ko-KR" sz="800" kern="0" spc="-70" dirty="0">
                          <a:ln>
                            <a:solidFill>
                              <a:schemeClr val="tx2">
                                <a:lumMod val="40000"/>
                                <a:lumOff val="60000"/>
                                <a:alpha val="0"/>
                              </a:schemeClr>
                            </a:solidFill>
                          </a:ln>
                          <a:solidFill>
                            <a:schemeClr val="tx1">
                              <a:lumMod val="85000"/>
                              <a:lumOff val="15000"/>
                            </a:schemeClr>
                          </a:solidFill>
                          <a:latin typeface="Arial Narrow" panose="020B0606020202030204" pitchFamily="34" charset="0"/>
                          <a:ea typeface="+mj-ea"/>
                        </a:rPr>
                        <a:t>Caller</a:t>
                      </a:r>
                    </a:p>
                  </p:txBody>
                </p:sp>
              </p:grpSp>
            </p:grpSp>
          </p:grpSp>
        </p:grpSp>
        <p:sp>
          <p:nvSpPr>
            <p:cNvPr id="27" name="AutoShape 516">
              <a:extLst>
                <a:ext uri="{FF2B5EF4-FFF2-40B4-BE49-F238E27FC236}">
                  <a16:creationId xmlns:a16="http://schemas.microsoft.com/office/drawing/2014/main" id="{4DD1625F-1B7E-4415-A12B-60324C603E21}"/>
                </a:ext>
              </a:extLst>
            </p:cNvPr>
            <p:cNvSpPr>
              <a:spLocks noChangeArrowheads="1"/>
            </p:cNvSpPr>
            <p:nvPr/>
          </p:nvSpPr>
          <p:spPr bwMode="auto">
            <a:xfrm>
              <a:off x="2973355" y="1466849"/>
              <a:ext cx="7538048" cy="273205"/>
            </a:xfrm>
            <a:prstGeom prst="roundRect">
              <a:avLst>
                <a:gd name="adj" fmla="val 0"/>
              </a:avLst>
            </a:prstGeom>
            <a:solidFill>
              <a:srgbClr val="5174A0"/>
            </a:solidFill>
            <a:ln w="12700" cap="flat" cmpd="sng" algn="ctr">
              <a:solidFill>
                <a:srgbClr val="5174A0"/>
              </a:solidFill>
              <a:prstDash val="solid"/>
            </a:ln>
            <a:effectLst/>
          </p:spPr>
          <p:txBody>
            <a:bodyPr lIns="0" tIns="0" rIns="0" bIns="0" anchor="ctr">
              <a:noAutofit/>
            </a:bodyPr>
            <a:lstStyle/>
            <a:p>
              <a:pPr marL="0" marR="0" lvl="0" indent="-176813" algn="ctr" defTabSz="890921" rtl="0" eaLnBrk="1" fontAlgn="auto" latinLnBrk="1" hangingPunct="1">
                <a:lnSpc>
                  <a:spcPct val="100000"/>
                </a:lnSpc>
                <a:spcBef>
                  <a:spcPts val="0"/>
                </a:spcBef>
                <a:spcAft>
                  <a:spcPts val="0"/>
                </a:spcAft>
                <a:buClr>
                  <a:prstClr val="black">
                    <a:lumMod val="65000"/>
                    <a:lumOff val="35000"/>
                  </a:prstClr>
                </a:buClr>
                <a:buSzPct val="100000"/>
                <a:buFontTx/>
                <a:buNone/>
                <a:tabLst/>
                <a:defRPr/>
              </a:pPr>
              <a:r>
                <a:rPr lang="en-US" altLang="ko-KR" sz="1400" dirty="0">
                  <a:ln>
                    <a:solidFill>
                      <a:schemeClr val="bg1">
                        <a:lumMod val="50000"/>
                        <a:alpha val="0"/>
                      </a:schemeClr>
                    </a:solidFill>
                  </a:ln>
                  <a:solidFill>
                    <a:prstClr val="white"/>
                  </a:solidFill>
                  <a:latin typeface="Arial Narrow" panose="020B0606020202030204" pitchFamily="34" charset="0"/>
                  <a:ea typeface="+mj-ea"/>
                </a:rPr>
                <a:t>Da Nang </a:t>
              </a:r>
              <a:r>
                <a:rPr kumimoji="0" lang="en-US" altLang="ko-KR" sz="1400" i="0" u="none" strike="noStrike" kern="1200" cap="none" spc="0" normalizeH="0" baseline="0" noProof="0" dirty="0">
                  <a:ln>
                    <a:solidFill>
                      <a:schemeClr val="bg1">
                        <a:lumMod val="50000"/>
                        <a:alpha val="0"/>
                      </a:schemeClr>
                    </a:solidFill>
                  </a:ln>
                  <a:solidFill>
                    <a:prstClr val="white"/>
                  </a:solidFill>
                  <a:effectLst/>
                  <a:uLnTx/>
                  <a:uFillTx/>
                  <a:latin typeface="Arial Narrow" panose="020B0606020202030204" pitchFamily="34" charset="0"/>
                  <a:ea typeface="+mj-ea"/>
                </a:rPr>
                <a:t>ENSURE Center</a:t>
              </a:r>
              <a:endParaRPr kumimoji="0" lang="ko-KR" altLang="en-US" sz="1400" i="0" u="none" strike="noStrike" kern="1200" cap="none" spc="0" normalizeH="0" baseline="0" noProof="0" dirty="0">
                <a:ln>
                  <a:solidFill>
                    <a:schemeClr val="bg1">
                      <a:lumMod val="50000"/>
                      <a:alpha val="0"/>
                    </a:schemeClr>
                  </a:solidFill>
                </a:ln>
                <a:solidFill>
                  <a:prstClr val="white"/>
                </a:solidFill>
                <a:effectLst/>
                <a:uLnTx/>
                <a:uFillTx/>
                <a:latin typeface="Arial Narrow" panose="020B0606020202030204" pitchFamily="34" charset="0"/>
                <a:ea typeface="+mj-ea"/>
              </a:endParaRPr>
            </a:p>
          </p:txBody>
        </p:sp>
        <p:sp>
          <p:nvSpPr>
            <p:cNvPr id="28" name="AutoShape 516">
              <a:extLst>
                <a:ext uri="{FF2B5EF4-FFF2-40B4-BE49-F238E27FC236}">
                  <a16:creationId xmlns:a16="http://schemas.microsoft.com/office/drawing/2014/main" id="{C6BFB51D-D945-4B12-96C1-5F6C64933EF7}"/>
                </a:ext>
              </a:extLst>
            </p:cNvPr>
            <p:cNvSpPr>
              <a:spLocks noChangeArrowheads="1"/>
            </p:cNvSpPr>
            <p:nvPr/>
          </p:nvSpPr>
          <p:spPr bwMode="auto">
            <a:xfrm>
              <a:off x="2973355" y="1718433"/>
              <a:ext cx="7538048" cy="5509234"/>
            </a:xfrm>
            <a:prstGeom prst="roundRect">
              <a:avLst>
                <a:gd name="adj" fmla="val 0"/>
              </a:avLst>
            </a:prstGeom>
            <a:solidFill>
              <a:srgbClr val="FAFAFA"/>
            </a:solidFill>
            <a:ln w="12700" cap="flat" cmpd="sng" algn="ctr">
              <a:solidFill>
                <a:srgbClr val="5174A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latinLnBrk="0"/>
              <a:endParaRPr lang="ko-KR" altLang="en-US" sz="1200" kern="0" dirty="0">
                <a:solidFill>
                  <a:prstClr val="white"/>
                </a:solidFill>
                <a:latin typeface="Arial Narrow" panose="020B0606020202030204" pitchFamily="34" charset="0"/>
                <a:ea typeface="Rix고딕 B" panose="02020603020101020101" pitchFamily="18" charset="-127"/>
              </a:endParaRPr>
            </a:p>
          </p:txBody>
        </p:sp>
        <p:grpSp>
          <p:nvGrpSpPr>
            <p:cNvPr id="29" name="그룹 1070">
              <a:extLst>
                <a:ext uri="{FF2B5EF4-FFF2-40B4-BE49-F238E27FC236}">
                  <a16:creationId xmlns:a16="http://schemas.microsoft.com/office/drawing/2014/main" id="{BFC8F179-F4D4-49A2-A985-5D26C7EE7121}"/>
                </a:ext>
              </a:extLst>
            </p:cNvPr>
            <p:cNvGrpSpPr/>
            <p:nvPr/>
          </p:nvGrpSpPr>
          <p:grpSpPr>
            <a:xfrm>
              <a:off x="4533532" y="5875579"/>
              <a:ext cx="796335" cy="340918"/>
              <a:chOff x="6421767" y="6860699"/>
              <a:chExt cx="699754" cy="397994"/>
            </a:xfrm>
            <a:solidFill>
              <a:srgbClr val="5174A0"/>
            </a:solidFill>
          </p:grpSpPr>
          <p:sp>
            <p:nvSpPr>
              <p:cNvPr id="314" name="화살표: 오른쪽 1349">
                <a:extLst>
                  <a:ext uri="{FF2B5EF4-FFF2-40B4-BE49-F238E27FC236}">
                    <a16:creationId xmlns:a16="http://schemas.microsoft.com/office/drawing/2014/main" id="{61CDC6C9-248B-48A6-9686-D7BA82FEE03A}"/>
                  </a:ext>
                </a:extLst>
              </p:cNvPr>
              <p:cNvSpPr/>
              <p:nvPr/>
            </p:nvSpPr>
            <p:spPr>
              <a:xfrm rot="5400000">
                <a:off x="6366750" y="6915716"/>
                <a:ext cx="384115" cy="274082"/>
              </a:xfrm>
              <a:prstGeom prst="rightArrow">
                <a:avLst/>
              </a:prstGeom>
              <a:grp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endParaRPr lang="ko-KR" altLang="en-US" sz="1400">
                  <a:ln>
                    <a:solidFill>
                      <a:schemeClr val="bg1">
                        <a:lumMod val="50000"/>
                        <a:alpha val="0"/>
                      </a:schemeClr>
                    </a:solidFill>
                  </a:ln>
                  <a:solidFill>
                    <a:prstClr val="white"/>
                  </a:solidFill>
                  <a:latin typeface="Arial Narrow" panose="020B0606020202030204" pitchFamily="34" charset="0"/>
                  <a:ea typeface="+mj-ea"/>
                </a:endParaRPr>
              </a:p>
            </p:txBody>
          </p:sp>
          <p:sp>
            <p:nvSpPr>
              <p:cNvPr id="315" name="화살표: 오른쪽 1350">
                <a:extLst>
                  <a:ext uri="{FF2B5EF4-FFF2-40B4-BE49-F238E27FC236}">
                    <a16:creationId xmlns:a16="http://schemas.microsoft.com/office/drawing/2014/main" id="{C4C31A8B-FBBD-4CF2-BEB5-7C999D5833FF}"/>
                  </a:ext>
                </a:extLst>
              </p:cNvPr>
              <p:cNvSpPr/>
              <p:nvPr/>
            </p:nvSpPr>
            <p:spPr>
              <a:xfrm rot="16200000">
                <a:off x="6792422" y="6929595"/>
                <a:ext cx="384115" cy="274082"/>
              </a:xfrm>
              <a:prstGeom prst="rightArrow">
                <a:avLst/>
              </a:prstGeom>
              <a:grp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endParaRPr lang="ko-KR" altLang="en-US" sz="1400">
                  <a:ln>
                    <a:solidFill>
                      <a:schemeClr val="bg1">
                        <a:lumMod val="50000"/>
                        <a:alpha val="0"/>
                      </a:schemeClr>
                    </a:solidFill>
                  </a:ln>
                  <a:solidFill>
                    <a:prstClr val="white"/>
                  </a:solidFill>
                  <a:latin typeface="Arial Narrow" panose="020B0606020202030204" pitchFamily="34" charset="0"/>
                  <a:ea typeface="+mj-ea"/>
                </a:endParaRPr>
              </a:p>
            </p:txBody>
          </p:sp>
        </p:grpSp>
        <p:sp>
          <p:nvSpPr>
            <p:cNvPr id="30" name="Rectangle 131">
              <a:extLst>
                <a:ext uri="{FF2B5EF4-FFF2-40B4-BE49-F238E27FC236}">
                  <a16:creationId xmlns:a16="http://schemas.microsoft.com/office/drawing/2014/main" id="{060F989A-8991-447F-B2E8-781790FE3482}"/>
                </a:ext>
              </a:extLst>
            </p:cNvPr>
            <p:cNvSpPr>
              <a:spLocks noChangeArrowheads="1"/>
            </p:cNvSpPr>
            <p:nvPr/>
          </p:nvSpPr>
          <p:spPr bwMode="auto">
            <a:xfrm>
              <a:off x="3491688" y="5889932"/>
              <a:ext cx="1135694" cy="26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Emergency </a:t>
              </a:r>
              <a:br>
                <a:rPr kumimoji="0" lang="en-US" altLang="ko-KR" sz="1000" b="0" dirty="0">
                  <a:solidFill>
                    <a:srgbClr val="326886"/>
                  </a:solidFill>
                  <a:latin typeface="Arial Narrow" panose="020B0606020202030204" pitchFamily="34" charset="0"/>
                  <a:ea typeface="Rix고딕 B" panose="02020603020101020101" pitchFamily="18" charset="-127"/>
                </a:rPr>
              </a:br>
              <a:r>
                <a:rPr kumimoji="0" lang="en-US" altLang="ko-KR" sz="1000" b="0" dirty="0">
                  <a:solidFill>
                    <a:srgbClr val="326886"/>
                  </a:solidFill>
                  <a:latin typeface="Arial Narrow" panose="020B0606020202030204" pitchFamily="34" charset="0"/>
                  <a:ea typeface="Rix고딕 B" panose="02020603020101020101" pitchFamily="18" charset="-127"/>
                </a:rPr>
                <a:t>Situation Progress</a:t>
              </a:r>
            </a:p>
          </p:txBody>
        </p:sp>
        <p:sp>
          <p:nvSpPr>
            <p:cNvPr id="31" name="Rectangle 131">
              <a:extLst>
                <a:ext uri="{FF2B5EF4-FFF2-40B4-BE49-F238E27FC236}">
                  <a16:creationId xmlns:a16="http://schemas.microsoft.com/office/drawing/2014/main" id="{C2016E72-BD72-45E5-A64C-FB5DD94F3A17}"/>
                </a:ext>
              </a:extLst>
            </p:cNvPr>
            <p:cNvSpPr>
              <a:spLocks noChangeArrowheads="1"/>
            </p:cNvSpPr>
            <p:nvPr/>
          </p:nvSpPr>
          <p:spPr bwMode="auto">
            <a:xfrm>
              <a:off x="5362589" y="5899315"/>
              <a:ext cx="993787" cy="26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marL="0" marR="0" lvl="0" indent="0"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Field Video</a:t>
              </a:r>
            </a:p>
            <a:p>
              <a:pPr marL="0" marR="0" lvl="0" indent="0"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Other Agency Info.</a:t>
              </a:r>
            </a:p>
          </p:txBody>
        </p:sp>
        <p:sp>
          <p:nvSpPr>
            <p:cNvPr id="32" name="Rectangle 131">
              <a:extLst>
                <a:ext uri="{FF2B5EF4-FFF2-40B4-BE49-F238E27FC236}">
                  <a16:creationId xmlns:a16="http://schemas.microsoft.com/office/drawing/2014/main" id="{FA8CA0B0-5E70-4130-ACC8-1A2AD80BE3F0}"/>
                </a:ext>
              </a:extLst>
            </p:cNvPr>
            <p:cNvSpPr>
              <a:spLocks noChangeArrowheads="1"/>
            </p:cNvSpPr>
            <p:nvPr/>
          </p:nvSpPr>
          <p:spPr bwMode="auto">
            <a:xfrm>
              <a:off x="8966754" y="5916009"/>
              <a:ext cx="920808" cy="26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Disaster Info.</a:t>
              </a:r>
            </a:p>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Video Info.</a:t>
              </a:r>
            </a:p>
          </p:txBody>
        </p:sp>
        <p:sp>
          <p:nvSpPr>
            <p:cNvPr id="33" name="Rectangle 131">
              <a:extLst>
                <a:ext uri="{FF2B5EF4-FFF2-40B4-BE49-F238E27FC236}">
                  <a16:creationId xmlns:a16="http://schemas.microsoft.com/office/drawing/2014/main" id="{4B68EB7B-ED22-48A6-8954-544B21E0C30C}"/>
                </a:ext>
              </a:extLst>
            </p:cNvPr>
            <p:cNvSpPr>
              <a:spLocks noChangeArrowheads="1"/>
            </p:cNvSpPr>
            <p:nvPr/>
          </p:nvSpPr>
          <p:spPr bwMode="auto">
            <a:xfrm>
              <a:off x="7354136" y="5894015"/>
              <a:ext cx="1040037" cy="26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Damage</a:t>
              </a:r>
            </a:p>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Prediction</a:t>
              </a:r>
            </a:p>
          </p:txBody>
        </p:sp>
        <p:sp>
          <p:nvSpPr>
            <p:cNvPr id="34" name="직사각형 1075">
              <a:extLst>
                <a:ext uri="{FF2B5EF4-FFF2-40B4-BE49-F238E27FC236}">
                  <a16:creationId xmlns:a16="http://schemas.microsoft.com/office/drawing/2014/main" id="{5B54EC94-A8F2-4BA3-AB7C-30CE67E1A33A}"/>
                </a:ext>
              </a:extLst>
            </p:cNvPr>
            <p:cNvSpPr/>
            <p:nvPr/>
          </p:nvSpPr>
          <p:spPr>
            <a:xfrm>
              <a:off x="3236594" y="6298674"/>
              <a:ext cx="7026841" cy="854064"/>
            </a:xfrm>
            <a:prstGeom prst="rect">
              <a:avLst/>
            </a:prstGeom>
            <a:ln w="19050">
              <a:solidFill>
                <a:srgbClr val="689FC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Arial Narrow" panose="020B0606020202030204" pitchFamily="34" charset="0"/>
              </a:endParaRPr>
            </a:p>
          </p:txBody>
        </p:sp>
        <p:sp>
          <p:nvSpPr>
            <p:cNvPr id="35" name="AutoShape 516">
              <a:extLst>
                <a:ext uri="{FF2B5EF4-FFF2-40B4-BE49-F238E27FC236}">
                  <a16:creationId xmlns:a16="http://schemas.microsoft.com/office/drawing/2014/main" id="{55A3CD82-3E86-4D45-B531-DBA0DFCCAE17}"/>
                </a:ext>
              </a:extLst>
            </p:cNvPr>
            <p:cNvSpPr>
              <a:spLocks noChangeArrowheads="1"/>
            </p:cNvSpPr>
            <p:nvPr/>
          </p:nvSpPr>
          <p:spPr bwMode="auto">
            <a:xfrm>
              <a:off x="3236594" y="6215288"/>
              <a:ext cx="7026841" cy="202591"/>
            </a:xfrm>
            <a:prstGeom prst="roundRect">
              <a:avLst>
                <a:gd name="adj" fmla="val 0"/>
              </a:avLst>
            </a:prstGeom>
            <a:solidFill>
              <a:srgbClr val="689FCA"/>
            </a:solidFill>
            <a:ln w="19050" cap="flat" cmpd="sng" algn="ctr">
              <a:solidFill>
                <a:srgbClr val="689FCA"/>
              </a:solidFill>
              <a:prstDash val="solid"/>
            </a:ln>
            <a:effectLst/>
          </p:spPr>
          <p:txBody>
            <a:bodyPr lIns="0" tIns="0" rIns="0" bIns="0" anchor="ctr">
              <a:noAutofit/>
            </a:bodyPr>
            <a:lstStyle/>
            <a:p>
              <a:pPr indent="-176813" defTabSz="890921">
                <a:buClr>
                  <a:prstClr val="black">
                    <a:lumMod val="65000"/>
                    <a:lumOff val="35000"/>
                  </a:prstClr>
                </a:buClr>
                <a:buSzPct val="100000"/>
              </a:pPr>
              <a:r>
                <a:rPr lang="en-US" altLang="ko-KR" sz="1200" dirty="0">
                  <a:ln>
                    <a:solidFill>
                      <a:schemeClr val="bg1">
                        <a:lumMod val="50000"/>
                        <a:alpha val="0"/>
                      </a:schemeClr>
                    </a:solidFill>
                  </a:ln>
                  <a:solidFill>
                    <a:prstClr val="white"/>
                  </a:solidFill>
                  <a:latin typeface="Arial Narrow" panose="020B0606020202030204" pitchFamily="34" charset="0"/>
                  <a:ea typeface="+mj-ea"/>
                </a:rPr>
                <a:t>   Urban Disaster Data Sharing Platform</a:t>
              </a:r>
              <a:endParaRPr lang="ko-KR" altLang="en-US" sz="1200" dirty="0">
                <a:ln>
                  <a:solidFill>
                    <a:schemeClr val="bg1">
                      <a:lumMod val="50000"/>
                      <a:alpha val="0"/>
                    </a:schemeClr>
                  </a:solidFill>
                </a:ln>
                <a:solidFill>
                  <a:prstClr val="white"/>
                </a:solidFill>
                <a:latin typeface="Arial Narrow" panose="020B0606020202030204" pitchFamily="34" charset="0"/>
                <a:ea typeface="+mj-ea"/>
              </a:endParaRPr>
            </a:p>
          </p:txBody>
        </p:sp>
        <p:grpSp>
          <p:nvGrpSpPr>
            <p:cNvPr id="36" name="그룹 1077">
              <a:extLst>
                <a:ext uri="{FF2B5EF4-FFF2-40B4-BE49-F238E27FC236}">
                  <a16:creationId xmlns:a16="http://schemas.microsoft.com/office/drawing/2014/main" id="{A94E2436-6EC1-4BE3-84AC-31C487E07A46}"/>
                </a:ext>
              </a:extLst>
            </p:cNvPr>
            <p:cNvGrpSpPr/>
            <p:nvPr/>
          </p:nvGrpSpPr>
          <p:grpSpPr>
            <a:xfrm>
              <a:off x="7021111" y="6436425"/>
              <a:ext cx="3174259" cy="680282"/>
              <a:chOff x="8855934" y="7515439"/>
              <a:chExt cx="2789278" cy="794173"/>
            </a:xfrm>
          </p:grpSpPr>
          <p:sp>
            <p:nvSpPr>
              <p:cNvPr id="242" name="Rectangle 131">
                <a:extLst>
                  <a:ext uri="{FF2B5EF4-FFF2-40B4-BE49-F238E27FC236}">
                    <a16:creationId xmlns:a16="http://schemas.microsoft.com/office/drawing/2014/main" id="{7B773D83-5DF7-42EE-B91C-3E3F6598E6E7}"/>
                  </a:ext>
                </a:extLst>
              </p:cNvPr>
              <p:cNvSpPr>
                <a:spLocks noChangeArrowheads="1"/>
              </p:cNvSpPr>
              <p:nvPr/>
            </p:nvSpPr>
            <p:spPr bwMode="auto">
              <a:xfrm>
                <a:off x="8974134" y="7515439"/>
                <a:ext cx="237365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algn="ctr" defTabSz="830275" eaLnBrk="1" latinLnBrk="0" hangingPunct="1">
                  <a:defRPr/>
                </a:pPr>
                <a:r>
                  <a:rPr kumimoji="0" lang="en-US" altLang="ko-KR" sz="1000" b="0" dirty="0">
                    <a:solidFill>
                      <a:srgbClr val="326886"/>
                    </a:solidFill>
                    <a:latin typeface="Arial Narrow" panose="020B0606020202030204" pitchFamily="34" charset="0"/>
                    <a:ea typeface="Rix고딕 B" panose="02020603020101020101" pitchFamily="18" charset="-127"/>
                  </a:rPr>
                  <a:t>Disaster Data Collection/Building &amp; Sharing</a:t>
                </a:r>
              </a:p>
            </p:txBody>
          </p:sp>
          <p:grpSp>
            <p:nvGrpSpPr>
              <p:cNvPr id="243" name="그룹 1278">
                <a:extLst>
                  <a:ext uri="{FF2B5EF4-FFF2-40B4-BE49-F238E27FC236}">
                    <a16:creationId xmlns:a16="http://schemas.microsoft.com/office/drawing/2014/main" id="{1BCAC3DA-D212-413A-8D45-E04B1DEFD45A}"/>
                  </a:ext>
                </a:extLst>
              </p:cNvPr>
              <p:cNvGrpSpPr/>
              <p:nvPr/>
            </p:nvGrpSpPr>
            <p:grpSpPr>
              <a:xfrm>
                <a:off x="8855934" y="7686330"/>
                <a:ext cx="2789278" cy="623282"/>
                <a:chOff x="2153530" y="6723861"/>
                <a:chExt cx="3281775" cy="826062"/>
              </a:xfrm>
            </p:grpSpPr>
            <p:grpSp>
              <p:nvGrpSpPr>
                <p:cNvPr id="244" name="그룹 1279">
                  <a:extLst>
                    <a:ext uri="{FF2B5EF4-FFF2-40B4-BE49-F238E27FC236}">
                      <a16:creationId xmlns:a16="http://schemas.microsoft.com/office/drawing/2014/main" id="{13B37E55-4CB3-4B95-825C-177E80D9BBEC}"/>
                    </a:ext>
                  </a:extLst>
                </p:cNvPr>
                <p:cNvGrpSpPr/>
                <p:nvPr/>
              </p:nvGrpSpPr>
              <p:grpSpPr>
                <a:xfrm>
                  <a:off x="2561120" y="7087655"/>
                  <a:ext cx="815181" cy="462268"/>
                  <a:chOff x="1432173" y="7764278"/>
                  <a:chExt cx="683751" cy="438251"/>
                </a:xfrm>
              </p:grpSpPr>
              <p:sp>
                <p:nvSpPr>
                  <p:cNvPr id="305" name="Freeform 188">
                    <a:extLst>
                      <a:ext uri="{FF2B5EF4-FFF2-40B4-BE49-F238E27FC236}">
                        <a16:creationId xmlns:a16="http://schemas.microsoft.com/office/drawing/2014/main" id="{A9E13A7D-B31A-4332-86B2-92C3087C9197}"/>
                      </a:ext>
                    </a:extLst>
                  </p:cNvPr>
                  <p:cNvSpPr>
                    <a:spLocks/>
                  </p:cNvSpPr>
                  <p:nvPr/>
                </p:nvSpPr>
                <p:spPr bwMode="auto">
                  <a:xfrm>
                    <a:off x="1432173" y="7764278"/>
                    <a:ext cx="683751" cy="438251"/>
                  </a:xfrm>
                  <a:custGeom>
                    <a:avLst/>
                    <a:gdLst/>
                    <a:ahLst/>
                    <a:cxnLst/>
                    <a:rect l="l" t="t" r="r" b="b"/>
                    <a:pathLst>
                      <a:path w="488268" h="518368">
                        <a:moveTo>
                          <a:pt x="244134" y="0"/>
                        </a:moveTo>
                        <a:lnTo>
                          <a:pt x="269216" y="836"/>
                        </a:lnTo>
                        <a:lnTo>
                          <a:pt x="293463" y="2508"/>
                        </a:lnTo>
                        <a:lnTo>
                          <a:pt x="316873" y="5017"/>
                        </a:lnTo>
                        <a:lnTo>
                          <a:pt x="338611" y="8361"/>
                        </a:lnTo>
                        <a:lnTo>
                          <a:pt x="360349" y="13377"/>
                        </a:lnTo>
                        <a:lnTo>
                          <a:pt x="380415" y="18394"/>
                        </a:lnTo>
                        <a:lnTo>
                          <a:pt x="399644" y="25083"/>
                        </a:lnTo>
                        <a:lnTo>
                          <a:pt x="416366" y="31771"/>
                        </a:lnTo>
                        <a:lnTo>
                          <a:pt x="432251" y="39296"/>
                        </a:lnTo>
                        <a:lnTo>
                          <a:pt x="446464" y="47657"/>
                        </a:lnTo>
                        <a:lnTo>
                          <a:pt x="459006" y="56854"/>
                        </a:lnTo>
                        <a:lnTo>
                          <a:pt x="469038" y="66050"/>
                        </a:lnTo>
                        <a:lnTo>
                          <a:pt x="477399" y="76083"/>
                        </a:lnTo>
                        <a:lnTo>
                          <a:pt x="480744" y="81100"/>
                        </a:lnTo>
                        <a:lnTo>
                          <a:pt x="483252" y="86116"/>
                        </a:lnTo>
                        <a:lnTo>
                          <a:pt x="484924" y="91133"/>
                        </a:lnTo>
                        <a:lnTo>
                          <a:pt x="486596" y="96985"/>
                        </a:lnTo>
                        <a:lnTo>
                          <a:pt x="487432" y="102002"/>
                        </a:lnTo>
                        <a:lnTo>
                          <a:pt x="488268" y="107854"/>
                        </a:lnTo>
                        <a:lnTo>
                          <a:pt x="488268" y="411350"/>
                        </a:lnTo>
                        <a:lnTo>
                          <a:pt x="487432" y="416367"/>
                        </a:lnTo>
                        <a:lnTo>
                          <a:pt x="486596" y="422219"/>
                        </a:lnTo>
                        <a:lnTo>
                          <a:pt x="484924" y="427236"/>
                        </a:lnTo>
                        <a:lnTo>
                          <a:pt x="483252" y="432252"/>
                        </a:lnTo>
                        <a:lnTo>
                          <a:pt x="480744" y="438105"/>
                        </a:lnTo>
                        <a:lnTo>
                          <a:pt x="477399" y="443121"/>
                        </a:lnTo>
                        <a:lnTo>
                          <a:pt x="469038" y="453154"/>
                        </a:lnTo>
                        <a:lnTo>
                          <a:pt x="459006" y="462351"/>
                        </a:lnTo>
                        <a:lnTo>
                          <a:pt x="446464" y="471548"/>
                        </a:lnTo>
                        <a:lnTo>
                          <a:pt x="432251" y="479073"/>
                        </a:lnTo>
                        <a:lnTo>
                          <a:pt x="416366" y="487433"/>
                        </a:lnTo>
                        <a:lnTo>
                          <a:pt x="399644" y="494122"/>
                        </a:lnTo>
                        <a:lnTo>
                          <a:pt x="380415" y="499975"/>
                        </a:lnTo>
                        <a:lnTo>
                          <a:pt x="360349" y="505827"/>
                        </a:lnTo>
                        <a:lnTo>
                          <a:pt x="338611" y="510007"/>
                        </a:lnTo>
                        <a:lnTo>
                          <a:pt x="316873" y="513352"/>
                        </a:lnTo>
                        <a:lnTo>
                          <a:pt x="293463" y="516696"/>
                        </a:lnTo>
                        <a:lnTo>
                          <a:pt x="269216" y="518368"/>
                        </a:lnTo>
                        <a:lnTo>
                          <a:pt x="244134" y="518368"/>
                        </a:lnTo>
                        <a:lnTo>
                          <a:pt x="219052" y="518368"/>
                        </a:lnTo>
                        <a:lnTo>
                          <a:pt x="194806" y="516696"/>
                        </a:lnTo>
                        <a:lnTo>
                          <a:pt x="171396" y="513352"/>
                        </a:lnTo>
                        <a:lnTo>
                          <a:pt x="148822" y="510007"/>
                        </a:lnTo>
                        <a:lnTo>
                          <a:pt x="127920" y="505827"/>
                        </a:lnTo>
                        <a:lnTo>
                          <a:pt x="107854" y="499975"/>
                        </a:lnTo>
                        <a:lnTo>
                          <a:pt x="88624" y="494122"/>
                        </a:lnTo>
                        <a:lnTo>
                          <a:pt x="71067" y="487433"/>
                        </a:lnTo>
                        <a:lnTo>
                          <a:pt x="56017" y="479073"/>
                        </a:lnTo>
                        <a:lnTo>
                          <a:pt x="41804" y="471548"/>
                        </a:lnTo>
                        <a:lnTo>
                          <a:pt x="29263" y="462351"/>
                        </a:lnTo>
                        <a:lnTo>
                          <a:pt x="19230" y="453154"/>
                        </a:lnTo>
                        <a:lnTo>
                          <a:pt x="10869" y="443121"/>
                        </a:lnTo>
                        <a:lnTo>
                          <a:pt x="7525" y="438105"/>
                        </a:lnTo>
                        <a:lnTo>
                          <a:pt x="5017" y="432252"/>
                        </a:lnTo>
                        <a:lnTo>
                          <a:pt x="2508" y="427236"/>
                        </a:lnTo>
                        <a:lnTo>
                          <a:pt x="836" y="422219"/>
                        </a:lnTo>
                        <a:lnTo>
                          <a:pt x="0" y="416367"/>
                        </a:lnTo>
                        <a:lnTo>
                          <a:pt x="0" y="411350"/>
                        </a:lnTo>
                        <a:lnTo>
                          <a:pt x="0" y="113707"/>
                        </a:lnTo>
                        <a:lnTo>
                          <a:pt x="0" y="107854"/>
                        </a:lnTo>
                        <a:lnTo>
                          <a:pt x="0" y="102002"/>
                        </a:lnTo>
                        <a:lnTo>
                          <a:pt x="836" y="96985"/>
                        </a:lnTo>
                        <a:lnTo>
                          <a:pt x="2508" y="91133"/>
                        </a:lnTo>
                        <a:lnTo>
                          <a:pt x="5017" y="86116"/>
                        </a:lnTo>
                        <a:lnTo>
                          <a:pt x="7525" y="81100"/>
                        </a:lnTo>
                        <a:lnTo>
                          <a:pt x="10869" y="76083"/>
                        </a:lnTo>
                        <a:lnTo>
                          <a:pt x="19230" y="66050"/>
                        </a:lnTo>
                        <a:lnTo>
                          <a:pt x="29263" y="56854"/>
                        </a:lnTo>
                        <a:lnTo>
                          <a:pt x="41804" y="47657"/>
                        </a:lnTo>
                        <a:lnTo>
                          <a:pt x="56017" y="39296"/>
                        </a:lnTo>
                        <a:lnTo>
                          <a:pt x="71067" y="31771"/>
                        </a:lnTo>
                        <a:lnTo>
                          <a:pt x="88624" y="25083"/>
                        </a:lnTo>
                        <a:lnTo>
                          <a:pt x="107854" y="18394"/>
                        </a:lnTo>
                        <a:lnTo>
                          <a:pt x="127920" y="13377"/>
                        </a:lnTo>
                        <a:lnTo>
                          <a:pt x="148822" y="8361"/>
                        </a:lnTo>
                        <a:lnTo>
                          <a:pt x="171396" y="5017"/>
                        </a:lnTo>
                        <a:lnTo>
                          <a:pt x="194806" y="2508"/>
                        </a:lnTo>
                        <a:lnTo>
                          <a:pt x="219052" y="836"/>
                        </a:lnTo>
                        <a:close/>
                      </a:path>
                    </a:pathLst>
                  </a:custGeom>
                  <a:solidFill>
                    <a:sysClr val="window" lastClr="FFFFFF">
                      <a:lumMod val="50000"/>
                    </a:sysClr>
                  </a:solidFill>
                  <a:ln w="1905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06" name="Freeform 188">
                    <a:extLst>
                      <a:ext uri="{FF2B5EF4-FFF2-40B4-BE49-F238E27FC236}">
                        <a16:creationId xmlns:a16="http://schemas.microsoft.com/office/drawing/2014/main" id="{AA9F5E6D-59B8-4DFD-BDC9-A9015AC4F927}"/>
                      </a:ext>
                    </a:extLst>
                  </p:cNvPr>
                  <p:cNvSpPr>
                    <a:spLocks/>
                  </p:cNvSpPr>
                  <p:nvPr/>
                </p:nvSpPr>
                <p:spPr bwMode="auto">
                  <a:xfrm>
                    <a:off x="1447806" y="7859217"/>
                    <a:ext cx="650565" cy="336861"/>
                  </a:xfrm>
                  <a:custGeom>
                    <a:avLst/>
                    <a:gdLst>
                      <a:gd name="T0" fmla="*/ 0 w 1168"/>
                      <a:gd name="T1" fmla="*/ 0 h 982"/>
                      <a:gd name="T2" fmla="*/ 0 w 1168"/>
                      <a:gd name="T3" fmla="*/ 726 h 982"/>
                      <a:gd name="T4" fmla="*/ 0 w 1168"/>
                      <a:gd name="T5" fmla="*/ 726 h 982"/>
                      <a:gd name="T6" fmla="*/ 0 w 1168"/>
                      <a:gd name="T7" fmla="*/ 738 h 982"/>
                      <a:gd name="T8" fmla="*/ 2 w 1168"/>
                      <a:gd name="T9" fmla="*/ 752 h 982"/>
                      <a:gd name="T10" fmla="*/ 6 w 1168"/>
                      <a:gd name="T11" fmla="*/ 764 h 982"/>
                      <a:gd name="T12" fmla="*/ 12 w 1168"/>
                      <a:gd name="T13" fmla="*/ 776 h 982"/>
                      <a:gd name="T14" fmla="*/ 18 w 1168"/>
                      <a:gd name="T15" fmla="*/ 790 h 982"/>
                      <a:gd name="T16" fmla="*/ 26 w 1168"/>
                      <a:gd name="T17" fmla="*/ 802 h 982"/>
                      <a:gd name="T18" fmla="*/ 46 w 1168"/>
                      <a:gd name="T19" fmla="*/ 826 h 982"/>
                      <a:gd name="T20" fmla="*/ 70 w 1168"/>
                      <a:gd name="T21" fmla="*/ 848 h 982"/>
                      <a:gd name="T22" fmla="*/ 100 w 1168"/>
                      <a:gd name="T23" fmla="*/ 870 h 982"/>
                      <a:gd name="T24" fmla="*/ 134 w 1168"/>
                      <a:gd name="T25" fmla="*/ 888 h 982"/>
                      <a:gd name="T26" fmla="*/ 170 w 1168"/>
                      <a:gd name="T27" fmla="*/ 908 h 982"/>
                      <a:gd name="T28" fmla="*/ 212 w 1168"/>
                      <a:gd name="T29" fmla="*/ 924 h 982"/>
                      <a:gd name="T30" fmla="*/ 258 w 1168"/>
                      <a:gd name="T31" fmla="*/ 938 h 982"/>
                      <a:gd name="T32" fmla="*/ 306 w 1168"/>
                      <a:gd name="T33" fmla="*/ 952 h 982"/>
                      <a:gd name="T34" fmla="*/ 356 w 1168"/>
                      <a:gd name="T35" fmla="*/ 962 h 982"/>
                      <a:gd name="T36" fmla="*/ 410 w 1168"/>
                      <a:gd name="T37" fmla="*/ 970 h 982"/>
                      <a:gd name="T38" fmla="*/ 466 w 1168"/>
                      <a:gd name="T39" fmla="*/ 978 h 982"/>
                      <a:gd name="T40" fmla="*/ 524 w 1168"/>
                      <a:gd name="T41" fmla="*/ 982 h 982"/>
                      <a:gd name="T42" fmla="*/ 584 w 1168"/>
                      <a:gd name="T43" fmla="*/ 982 h 982"/>
                      <a:gd name="T44" fmla="*/ 584 w 1168"/>
                      <a:gd name="T45" fmla="*/ 982 h 982"/>
                      <a:gd name="T46" fmla="*/ 644 w 1168"/>
                      <a:gd name="T47" fmla="*/ 982 h 982"/>
                      <a:gd name="T48" fmla="*/ 702 w 1168"/>
                      <a:gd name="T49" fmla="*/ 978 h 982"/>
                      <a:gd name="T50" fmla="*/ 758 w 1168"/>
                      <a:gd name="T51" fmla="*/ 970 h 982"/>
                      <a:gd name="T52" fmla="*/ 810 w 1168"/>
                      <a:gd name="T53" fmla="*/ 962 h 982"/>
                      <a:gd name="T54" fmla="*/ 862 w 1168"/>
                      <a:gd name="T55" fmla="*/ 952 h 982"/>
                      <a:gd name="T56" fmla="*/ 910 w 1168"/>
                      <a:gd name="T57" fmla="*/ 938 h 982"/>
                      <a:gd name="T58" fmla="*/ 956 w 1168"/>
                      <a:gd name="T59" fmla="*/ 924 h 982"/>
                      <a:gd name="T60" fmla="*/ 996 w 1168"/>
                      <a:gd name="T61" fmla="*/ 908 h 982"/>
                      <a:gd name="T62" fmla="*/ 1034 w 1168"/>
                      <a:gd name="T63" fmla="*/ 888 h 982"/>
                      <a:gd name="T64" fmla="*/ 1068 w 1168"/>
                      <a:gd name="T65" fmla="*/ 870 h 982"/>
                      <a:gd name="T66" fmla="*/ 1098 w 1168"/>
                      <a:gd name="T67" fmla="*/ 848 h 982"/>
                      <a:gd name="T68" fmla="*/ 1122 w 1168"/>
                      <a:gd name="T69" fmla="*/ 826 h 982"/>
                      <a:gd name="T70" fmla="*/ 1142 w 1168"/>
                      <a:gd name="T71" fmla="*/ 802 h 982"/>
                      <a:gd name="T72" fmla="*/ 1150 w 1168"/>
                      <a:gd name="T73" fmla="*/ 790 h 982"/>
                      <a:gd name="T74" fmla="*/ 1156 w 1168"/>
                      <a:gd name="T75" fmla="*/ 776 h 982"/>
                      <a:gd name="T76" fmla="*/ 1160 w 1168"/>
                      <a:gd name="T77" fmla="*/ 764 h 982"/>
                      <a:gd name="T78" fmla="*/ 1164 w 1168"/>
                      <a:gd name="T79" fmla="*/ 752 h 982"/>
                      <a:gd name="T80" fmla="*/ 1166 w 1168"/>
                      <a:gd name="T81" fmla="*/ 738 h 982"/>
                      <a:gd name="T82" fmla="*/ 1168 w 1168"/>
                      <a:gd name="T83" fmla="*/ 726 h 982"/>
                      <a:gd name="T84" fmla="*/ 1168 w 1168"/>
                      <a:gd name="T85" fmla="*/ 0 h 982"/>
                      <a:gd name="T86" fmla="*/ 0 w 1168"/>
                      <a:gd name="T87"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8" h="982">
                        <a:moveTo>
                          <a:pt x="0" y="0"/>
                        </a:moveTo>
                        <a:lnTo>
                          <a:pt x="0" y="726"/>
                        </a:lnTo>
                        <a:lnTo>
                          <a:pt x="0" y="726"/>
                        </a:lnTo>
                        <a:lnTo>
                          <a:pt x="0" y="738"/>
                        </a:lnTo>
                        <a:lnTo>
                          <a:pt x="2" y="752"/>
                        </a:lnTo>
                        <a:lnTo>
                          <a:pt x="6" y="764"/>
                        </a:lnTo>
                        <a:lnTo>
                          <a:pt x="12" y="776"/>
                        </a:lnTo>
                        <a:lnTo>
                          <a:pt x="18" y="790"/>
                        </a:lnTo>
                        <a:lnTo>
                          <a:pt x="26" y="802"/>
                        </a:lnTo>
                        <a:lnTo>
                          <a:pt x="46" y="826"/>
                        </a:lnTo>
                        <a:lnTo>
                          <a:pt x="70" y="848"/>
                        </a:lnTo>
                        <a:lnTo>
                          <a:pt x="100" y="870"/>
                        </a:lnTo>
                        <a:lnTo>
                          <a:pt x="134" y="888"/>
                        </a:lnTo>
                        <a:lnTo>
                          <a:pt x="170" y="908"/>
                        </a:lnTo>
                        <a:lnTo>
                          <a:pt x="212" y="924"/>
                        </a:lnTo>
                        <a:lnTo>
                          <a:pt x="258" y="938"/>
                        </a:lnTo>
                        <a:lnTo>
                          <a:pt x="306" y="952"/>
                        </a:lnTo>
                        <a:lnTo>
                          <a:pt x="356" y="962"/>
                        </a:lnTo>
                        <a:lnTo>
                          <a:pt x="410" y="970"/>
                        </a:lnTo>
                        <a:lnTo>
                          <a:pt x="466" y="978"/>
                        </a:lnTo>
                        <a:lnTo>
                          <a:pt x="524" y="982"/>
                        </a:lnTo>
                        <a:lnTo>
                          <a:pt x="584" y="982"/>
                        </a:lnTo>
                        <a:lnTo>
                          <a:pt x="584" y="982"/>
                        </a:lnTo>
                        <a:lnTo>
                          <a:pt x="644" y="982"/>
                        </a:lnTo>
                        <a:lnTo>
                          <a:pt x="702" y="978"/>
                        </a:lnTo>
                        <a:lnTo>
                          <a:pt x="758" y="970"/>
                        </a:lnTo>
                        <a:lnTo>
                          <a:pt x="810" y="962"/>
                        </a:lnTo>
                        <a:lnTo>
                          <a:pt x="862" y="952"/>
                        </a:lnTo>
                        <a:lnTo>
                          <a:pt x="910" y="938"/>
                        </a:lnTo>
                        <a:lnTo>
                          <a:pt x="956" y="924"/>
                        </a:lnTo>
                        <a:lnTo>
                          <a:pt x="996" y="908"/>
                        </a:lnTo>
                        <a:lnTo>
                          <a:pt x="1034" y="888"/>
                        </a:lnTo>
                        <a:lnTo>
                          <a:pt x="1068" y="870"/>
                        </a:lnTo>
                        <a:lnTo>
                          <a:pt x="1098" y="848"/>
                        </a:lnTo>
                        <a:lnTo>
                          <a:pt x="1122" y="826"/>
                        </a:lnTo>
                        <a:lnTo>
                          <a:pt x="1142" y="802"/>
                        </a:lnTo>
                        <a:lnTo>
                          <a:pt x="1150" y="790"/>
                        </a:lnTo>
                        <a:lnTo>
                          <a:pt x="1156" y="776"/>
                        </a:lnTo>
                        <a:lnTo>
                          <a:pt x="1160" y="764"/>
                        </a:lnTo>
                        <a:lnTo>
                          <a:pt x="1164" y="752"/>
                        </a:lnTo>
                        <a:lnTo>
                          <a:pt x="1166" y="738"/>
                        </a:lnTo>
                        <a:lnTo>
                          <a:pt x="1168" y="726"/>
                        </a:lnTo>
                        <a:lnTo>
                          <a:pt x="1168" y="0"/>
                        </a:lnTo>
                        <a:lnTo>
                          <a:pt x="0" y="0"/>
                        </a:lnTo>
                        <a:close/>
                      </a:path>
                    </a:pathLst>
                  </a:custGeom>
                  <a:gradFill flip="none" rotWithShape="1">
                    <a:gsLst>
                      <a:gs pos="100000">
                        <a:sysClr val="window" lastClr="FFFFFF">
                          <a:lumMod val="87000"/>
                        </a:sysClr>
                      </a:gs>
                      <a:gs pos="0">
                        <a:sysClr val="window" lastClr="FFFFFF">
                          <a:lumMod val="87000"/>
                        </a:sysClr>
                      </a:gs>
                      <a:gs pos="50000">
                        <a:sysClr val="window" lastClr="FFFFFF"/>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07" name="Freeform 189">
                    <a:extLst>
                      <a:ext uri="{FF2B5EF4-FFF2-40B4-BE49-F238E27FC236}">
                        <a16:creationId xmlns:a16="http://schemas.microsoft.com/office/drawing/2014/main" id="{5BD396FE-9D8E-4A09-96F4-9BC127391D3A}"/>
                      </a:ext>
                    </a:extLst>
                  </p:cNvPr>
                  <p:cNvSpPr>
                    <a:spLocks/>
                  </p:cNvSpPr>
                  <p:nvPr/>
                </p:nvSpPr>
                <p:spPr bwMode="auto">
                  <a:xfrm>
                    <a:off x="1447806" y="7859217"/>
                    <a:ext cx="650565" cy="111142"/>
                  </a:xfrm>
                  <a:custGeom>
                    <a:avLst/>
                    <a:gdLst>
                      <a:gd name="T0" fmla="*/ 584 w 1168"/>
                      <a:gd name="T1" fmla="*/ 258 h 324"/>
                      <a:gd name="T2" fmla="*/ 466 w 1168"/>
                      <a:gd name="T3" fmla="*/ 252 h 324"/>
                      <a:gd name="T4" fmla="*/ 356 w 1168"/>
                      <a:gd name="T5" fmla="*/ 236 h 324"/>
                      <a:gd name="T6" fmla="*/ 258 w 1168"/>
                      <a:gd name="T7" fmla="*/ 214 h 324"/>
                      <a:gd name="T8" fmla="*/ 170 w 1168"/>
                      <a:gd name="T9" fmla="*/ 182 h 324"/>
                      <a:gd name="T10" fmla="*/ 100 w 1168"/>
                      <a:gd name="T11" fmla="*/ 144 h 324"/>
                      <a:gd name="T12" fmla="*/ 46 w 1168"/>
                      <a:gd name="T13" fmla="*/ 100 h 324"/>
                      <a:gd name="T14" fmla="*/ 18 w 1168"/>
                      <a:gd name="T15" fmla="*/ 64 h 324"/>
                      <a:gd name="T16" fmla="*/ 6 w 1168"/>
                      <a:gd name="T17" fmla="*/ 40 h 324"/>
                      <a:gd name="T18" fmla="*/ 0 w 1168"/>
                      <a:gd name="T19" fmla="*/ 14 h 324"/>
                      <a:gd name="T20" fmla="*/ 0 w 1168"/>
                      <a:gd name="T21" fmla="*/ 82 h 324"/>
                      <a:gd name="T22" fmla="*/ 0 w 1168"/>
                      <a:gd name="T23" fmla="*/ 94 h 324"/>
                      <a:gd name="T24" fmla="*/ 6 w 1168"/>
                      <a:gd name="T25" fmla="*/ 120 h 324"/>
                      <a:gd name="T26" fmla="*/ 18 w 1168"/>
                      <a:gd name="T27" fmla="*/ 144 h 324"/>
                      <a:gd name="T28" fmla="*/ 46 w 1168"/>
                      <a:gd name="T29" fmla="*/ 180 h 324"/>
                      <a:gd name="T30" fmla="*/ 100 w 1168"/>
                      <a:gd name="T31" fmla="*/ 220 h 324"/>
                      <a:gd name="T32" fmla="*/ 170 w 1168"/>
                      <a:gd name="T33" fmla="*/ 256 h 324"/>
                      <a:gd name="T34" fmla="*/ 258 w 1168"/>
                      <a:gd name="T35" fmla="*/ 284 h 324"/>
                      <a:gd name="T36" fmla="*/ 356 w 1168"/>
                      <a:gd name="T37" fmla="*/ 306 h 324"/>
                      <a:gd name="T38" fmla="*/ 466 w 1168"/>
                      <a:gd name="T39" fmla="*/ 318 h 324"/>
                      <a:gd name="T40" fmla="*/ 584 w 1168"/>
                      <a:gd name="T41" fmla="*/ 324 h 324"/>
                      <a:gd name="T42" fmla="*/ 644 w 1168"/>
                      <a:gd name="T43" fmla="*/ 322 h 324"/>
                      <a:gd name="T44" fmla="*/ 758 w 1168"/>
                      <a:gd name="T45" fmla="*/ 312 h 324"/>
                      <a:gd name="T46" fmla="*/ 862 w 1168"/>
                      <a:gd name="T47" fmla="*/ 296 h 324"/>
                      <a:gd name="T48" fmla="*/ 956 w 1168"/>
                      <a:gd name="T49" fmla="*/ 270 h 324"/>
                      <a:gd name="T50" fmla="*/ 1034 w 1168"/>
                      <a:gd name="T51" fmla="*/ 238 h 324"/>
                      <a:gd name="T52" fmla="*/ 1098 w 1168"/>
                      <a:gd name="T53" fmla="*/ 200 h 324"/>
                      <a:gd name="T54" fmla="*/ 1142 w 1168"/>
                      <a:gd name="T55" fmla="*/ 156 h 324"/>
                      <a:gd name="T56" fmla="*/ 1156 w 1168"/>
                      <a:gd name="T57" fmla="*/ 132 h 324"/>
                      <a:gd name="T58" fmla="*/ 1164 w 1168"/>
                      <a:gd name="T59" fmla="*/ 108 h 324"/>
                      <a:gd name="T60" fmla="*/ 1168 w 1168"/>
                      <a:gd name="T61" fmla="*/ 82 h 324"/>
                      <a:gd name="T62" fmla="*/ 1168 w 1168"/>
                      <a:gd name="T63" fmla="*/ 0 h 324"/>
                      <a:gd name="T64" fmla="*/ 1164 w 1168"/>
                      <a:gd name="T65" fmla="*/ 26 h 324"/>
                      <a:gd name="T66" fmla="*/ 1156 w 1168"/>
                      <a:gd name="T67" fmla="*/ 52 h 324"/>
                      <a:gd name="T68" fmla="*/ 1142 w 1168"/>
                      <a:gd name="T69" fmla="*/ 76 h 324"/>
                      <a:gd name="T70" fmla="*/ 1098 w 1168"/>
                      <a:gd name="T71" fmla="*/ 122 h 324"/>
                      <a:gd name="T72" fmla="*/ 1034 w 1168"/>
                      <a:gd name="T73" fmla="*/ 164 h 324"/>
                      <a:gd name="T74" fmla="*/ 956 w 1168"/>
                      <a:gd name="T75" fmla="*/ 198 h 324"/>
                      <a:gd name="T76" fmla="*/ 862 w 1168"/>
                      <a:gd name="T77" fmla="*/ 226 h 324"/>
                      <a:gd name="T78" fmla="*/ 758 w 1168"/>
                      <a:gd name="T79" fmla="*/ 246 h 324"/>
                      <a:gd name="T80" fmla="*/ 644 w 1168"/>
                      <a:gd name="T81" fmla="*/ 256 h 324"/>
                      <a:gd name="T82" fmla="*/ 584 w 1168"/>
                      <a:gd name="T83" fmla="*/ 25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8" h="324">
                        <a:moveTo>
                          <a:pt x="584" y="258"/>
                        </a:moveTo>
                        <a:lnTo>
                          <a:pt x="584" y="258"/>
                        </a:lnTo>
                        <a:lnTo>
                          <a:pt x="524" y="256"/>
                        </a:lnTo>
                        <a:lnTo>
                          <a:pt x="466" y="252"/>
                        </a:lnTo>
                        <a:lnTo>
                          <a:pt x="410" y="246"/>
                        </a:lnTo>
                        <a:lnTo>
                          <a:pt x="356" y="236"/>
                        </a:lnTo>
                        <a:lnTo>
                          <a:pt x="306" y="226"/>
                        </a:lnTo>
                        <a:lnTo>
                          <a:pt x="258" y="214"/>
                        </a:lnTo>
                        <a:lnTo>
                          <a:pt x="212" y="198"/>
                        </a:lnTo>
                        <a:lnTo>
                          <a:pt x="170" y="182"/>
                        </a:lnTo>
                        <a:lnTo>
                          <a:pt x="134" y="164"/>
                        </a:lnTo>
                        <a:lnTo>
                          <a:pt x="100" y="144"/>
                        </a:lnTo>
                        <a:lnTo>
                          <a:pt x="70" y="122"/>
                        </a:lnTo>
                        <a:lnTo>
                          <a:pt x="46" y="100"/>
                        </a:lnTo>
                        <a:lnTo>
                          <a:pt x="26" y="76"/>
                        </a:lnTo>
                        <a:lnTo>
                          <a:pt x="18" y="64"/>
                        </a:lnTo>
                        <a:lnTo>
                          <a:pt x="12" y="52"/>
                        </a:lnTo>
                        <a:lnTo>
                          <a:pt x="6" y="40"/>
                        </a:lnTo>
                        <a:lnTo>
                          <a:pt x="2" y="26"/>
                        </a:lnTo>
                        <a:lnTo>
                          <a:pt x="0" y="14"/>
                        </a:lnTo>
                        <a:lnTo>
                          <a:pt x="0" y="0"/>
                        </a:lnTo>
                        <a:lnTo>
                          <a:pt x="0" y="82"/>
                        </a:lnTo>
                        <a:lnTo>
                          <a:pt x="0" y="82"/>
                        </a:lnTo>
                        <a:lnTo>
                          <a:pt x="0" y="94"/>
                        </a:lnTo>
                        <a:lnTo>
                          <a:pt x="2" y="108"/>
                        </a:lnTo>
                        <a:lnTo>
                          <a:pt x="6" y="120"/>
                        </a:lnTo>
                        <a:lnTo>
                          <a:pt x="12" y="132"/>
                        </a:lnTo>
                        <a:lnTo>
                          <a:pt x="18" y="144"/>
                        </a:lnTo>
                        <a:lnTo>
                          <a:pt x="26" y="156"/>
                        </a:lnTo>
                        <a:lnTo>
                          <a:pt x="46" y="180"/>
                        </a:lnTo>
                        <a:lnTo>
                          <a:pt x="70" y="200"/>
                        </a:lnTo>
                        <a:lnTo>
                          <a:pt x="100" y="220"/>
                        </a:lnTo>
                        <a:lnTo>
                          <a:pt x="134" y="238"/>
                        </a:lnTo>
                        <a:lnTo>
                          <a:pt x="170" y="256"/>
                        </a:lnTo>
                        <a:lnTo>
                          <a:pt x="212" y="270"/>
                        </a:lnTo>
                        <a:lnTo>
                          <a:pt x="258" y="284"/>
                        </a:lnTo>
                        <a:lnTo>
                          <a:pt x="306" y="296"/>
                        </a:lnTo>
                        <a:lnTo>
                          <a:pt x="356" y="306"/>
                        </a:lnTo>
                        <a:lnTo>
                          <a:pt x="410" y="312"/>
                        </a:lnTo>
                        <a:lnTo>
                          <a:pt x="466" y="318"/>
                        </a:lnTo>
                        <a:lnTo>
                          <a:pt x="524" y="322"/>
                        </a:lnTo>
                        <a:lnTo>
                          <a:pt x="584" y="324"/>
                        </a:lnTo>
                        <a:lnTo>
                          <a:pt x="584" y="324"/>
                        </a:lnTo>
                        <a:lnTo>
                          <a:pt x="644" y="322"/>
                        </a:lnTo>
                        <a:lnTo>
                          <a:pt x="702" y="318"/>
                        </a:lnTo>
                        <a:lnTo>
                          <a:pt x="758" y="312"/>
                        </a:lnTo>
                        <a:lnTo>
                          <a:pt x="810" y="306"/>
                        </a:lnTo>
                        <a:lnTo>
                          <a:pt x="862" y="296"/>
                        </a:lnTo>
                        <a:lnTo>
                          <a:pt x="910" y="284"/>
                        </a:lnTo>
                        <a:lnTo>
                          <a:pt x="956" y="270"/>
                        </a:lnTo>
                        <a:lnTo>
                          <a:pt x="996" y="256"/>
                        </a:lnTo>
                        <a:lnTo>
                          <a:pt x="1034" y="238"/>
                        </a:lnTo>
                        <a:lnTo>
                          <a:pt x="1068" y="220"/>
                        </a:lnTo>
                        <a:lnTo>
                          <a:pt x="1098" y="200"/>
                        </a:lnTo>
                        <a:lnTo>
                          <a:pt x="1122" y="180"/>
                        </a:lnTo>
                        <a:lnTo>
                          <a:pt x="1142" y="156"/>
                        </a:lnTo>
                        <a:lnTo>
                          <a:pt x="1150" y="144"/>
                        </a:lnTo>
                        <a:lnTo>
                          <a:pt x="1156" y="132"/>
                        </a:lnTo>
                        <a:lnTo>
                          <a:pt x="1160" y="120"/>
                        </a:lnTo>
                        <a:lnTo>
                          <a:pt x="1164" y="108"/>
                        </a:lnTo>
                        <a:lnTo>
                          <a:pt x="1166" y="94"/>
                        </a:lnTo>
                        <a:lnTo>
                          <a:pt x="1168" y="82"/>
                        </a:lnTo>
                        <a:lnTo>
                          <a:pt x="1168" y="0"/>
                        </a:lnTo>
                        <a:lnTo>
                          <a:pt x="1168" y="0"/>
                        </a:lnTo>
                        <a:lnTo>
                          <a:pt x="1166" y="14"/>
                        </a:lnTo>
                        <a:lnTo>
                          <a:pt x="1164" y="26"/>
                        </a:lnTo>
                        <a:lnTo>
                          <a:pt x="1160" y="40"/>
                        </a:lnTo>
                        <a:lnTo>
                          <a:pt x="1156" y="52"/>
                        </a:lnTo>
                        <a:lnTo>
                          <a:pt x="1150" y="64"/>
                        </a:lnTo>
                        <a:lnTo>
                          <a:pt x="1142" y="76"/>
                        </a:lnTo>
                        <a:lnTo>
                          <a:pt x="1122" y="100"/>
                        </a:lnTo>
                        <a:lnTo>
                          <a:pt x="1098" y="122"/>
                        </a:lnTo>
                        <a:lnTo>
                          <a:pt x="1068" y="144"/>
                        </a:lnTo>
                        <a:lnTo>
                          <a:pt x="1034" y="164"/>
                        </a:lnTo>
                        <a:lnTo>
                          <a:pt x="996" y="182"/>
                        </a:lnTo>
                        <a:lnTo>
                          <a:pt x="956" y="198"/>
                        </a:lnTo>
                        <a:lnTo>
                          <a:pt x="910" y="214"/>
                        </a:lnTo>
                        <a:lnTo>
                          <a:pt x="862" y="226"/>
                        </a:lnTo>
                        <a:lnTo>
                          <a:pt x="810" y="236"/>
                        </a:lnTo>
                        <a:lnTo>
                          <a:pt x="758" y="246"/>
                        </a:lnTo>
                        <a:lnTo>
                          <a:pt x="702" y="252"/>
                        </a:lnTo>
                        <a:lnTo>
                          <a:pt x="644" y="256"/>
                        </a:lnTo>
                        <a:lnTo>
                          <a:pt x="584" y="258"/>
                        </a:lnTo>
                        <a:lnTo>
                          <a:pt x="584" y="258"/>
                        </a:lnTo>
                        <a:close/>
                      </a:path>
                    </a:pathLst>
                  </a:custGeom>
                  <a:gradFill>
                    <a:gsLst>
                      <a:gs pos="100000">
                        <a:srgbClr val="00B0F0"/>
                      </a:gs>
                      <a:gs pos="0">
                        <a:srgbClr val="0070C0"/>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08" name="Line 190">
                    <a:extLst>
                      <a:ext uri="{FF2B5EF4-FFF2-40B4-BE49-F238E27FC236}">
                        <a16:creationId xmlns:a16="http://schemas.microsoft.com/office/drawing/2014/main" id="{E2AC1347-6708-42E2-B3AB-8063D93764EB}"/>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09" name="Line 191">
                    <a:extLst>
                      <a:ext uri="{FF2B5EF4-FFF2-40B4-BE49-F238E27FC236}">
                        <a16:creationId xmlns:a16="http://schemas.microsoft.com/office/drawing/2014/main" id="{11C6033A-67B6-43EB-82A0-027AD44BE071}"/>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10" name="Freeform 192">
                    <a:extLst>
                      <a:ext uri="{FF2B5EF4-FFF2-40B4-BE49-F238E27FC236}">
                        <a16:creationId xmlns:a16="http://schemas.microsoft.com/office/drawing/2014/main" id="{C54127CD-D999-4070-B01C-090598DE3583}"/>
                      </a:ext>
                    </a:extLst>
                  </p:cNvPr>
                  <p:cNvSpPr>
                    <a:spLocks/>
                  </p:cNvSpPr>
                  <p:nvPr/>
                </p:nvSpPr>
                <p:spPr bwMode="auto">
                  <a:xfrm>
                    <a:off x="1447802" y="7773793"/>
                    <a:ext cx="650565" cy="177005"/>
                  </a:xfrm>
                  <a:custGeom>
                    <a:avLst/>
                    <a:gdLst>
                      <a:gd name="T0" fmla="*/ 584 w 1168"/>
                      <a:gd name="T1" fmla="*/ 0 h 516"/>
                      <a:gd name="T2" fmla="*/ 466 w 1168"/>
                      <a:gd name="T3" fmla="*/ 6 h 516"/>
                      <a:gd name="T4" fmla="*/ 356 w 1168"/>
                      <a:gd name="T5" fmla="*/ 20 h 516"/>
                      <a:gd name="T6" fmla="*/ 258 w 1168"/>
                      <a:gd name="T7" fmla="*/ 44 h 516"/>
                      <a:gd name="T8" fmla="*/ 170 w 1168"/>
                      <a:gd name="T9" fmla="*/ 76 h 516"/>
                      <a:gd name="T10" fmla="*/ 100 w 1168"/>
                      <a:gd name="T11" fmla="*/ 114 h 516"/>
                      <a:gd name="T12" fmla="*/ 46 w 1168"/>
                      <a:gd name="T13" fmla="*/ 158 h 516"/>
                      <a:gd name="T14" fmla="*/ 18 w 1168"/>
                      <a:gd name="T15" fmla="*/ 194 h 516"/>
                      <a:gd name="T16" fmla="*/ 6 w 1168"/>
                      <a:gd name="T17" fmla="*/ 218 h 516"/>
                      <a:gd name="T18" fmla="*/ 0 w 1168"/>
                      <a:gd name="T19" fmla="*/ 244 h 516"/>
                      <a:gd name="T20" fmla="*/ 0 w 1168"/>
                      <a:gd name="T21" fmla="*/ 258 h 516"/>
                      <a:gd name="T22" fmla="*/ 2 w 1168"/>
                      <a:gd name="T23" fmla="*/ 284 h 516"/>
                      <a:gd name="T24" fmla="*/ 12 w 1168"/>
                      <a:gd name="T25" fmla="*/ 310 h 516"/>
                      <a:gd name="T26" fmla="*/ 26 w 1168"/>
                      <a:gd name="T27" fmla="*/ 334 h 516"/>
                      <a:gd name="T28" fmla="*/ 70 w 1168"/>
                      <a:gd name="T29" fmla="*/ 380 h 516"/>
                      <a:gd name="T30" fmla="*/ 134 w 1168"/>
                      <a:gd name="T31" fmla="*/ 422 h 516"/>
                      <a:gd name="T32" fmla="*/ 212 w 1168"/>
                      <a:gd name="T33" fmla="*/ 456 h 516"/>
                      <a:gd name="T34" fmla="*/ 306 w 1168"/>
                      <a:gd name="T35" fmla="*/ 484 h 516"/>
                      <a:gd name="T36" fmla="*/ 410 w 1168"/>
                      <a:gd name="T37" fmla="*/ 504 h 516"/>
                      <a:gd name="T38" fmla="*/ 524 w 1168"/>
                      <a:gd name="T39" fmla="*/ 514 h 516"/>
                      <a:gd name="T40" fmla="*/ 584 w 1168"/>
                      <a:gd name="T41" fmla="*/ 516 h 516"/>
                      <a:gd name="T42" fmla="*/ 702 w 1168"/>
                      <a:gd name="T43" fmla="*/ 510 h 516"/>
                      <a:gd name="T44" fmla="*/ 810 w 1168"/>
                      <a:gd name="T45" fmla="*/ 494 h 516"/>
                      <a:gd name="T46" fmla="*/ 910 w 1168"/>
                      <a:gd name="T47" fmla="*/ 472 h 516"/>
                      <a:gd name="T48" fmla="*/ 996 w 1168"/>
                      <a:gd name="T49" fmla="*/ 440 h 516"/>
                      <a:gd name="T50" fmla="*/ 1068 w 1168"/>
                      <a:gd name="T51" fmla="*/ 402 h 516"/>
                      <a:gd name="T52" fmla="*/ 1122 w 1168"/>
                      <a:gd name="T53" fmla="*/ 358 h 516"/>
                      <a:gd name="T54" fmla="*/ 1150 w 1168"/>
                      <a:gd name="T55" fmla="*/ 322 h 516"/>
                      <a:gd name="T56" fmla="*/ 1160 w 1168"/>
                      <a:gd name="T57" fmla="*/ 298 h 516"/>
                      <a:gd name="T58" fmla="*/ 1166 w 1168"/>
                      <a:gd name="T59" fmla="*/ 272 h 516"/>
                      <a:gd name="T60" fmla="*/ 1168 w 1168"/>
                      <a:gd name="T61" fmla="*/ 258 h 516"/>
                      <a:gd name="T62" fmla="*/ 1164 w 1168"/>
                      <a:gd name="T63" fmla="*/ 232 h 516"/>
                      <a:gd name="T64" fmla="*/ 1156 w 1168"/>
                      <a:gd name="T65" fmla="*/ 206 h 516"/>
                      <a:gd name="T66" fmla="*/ 1142 w 1168"/>
                      <a:gd name="T67" fmla="*/ 182 h 516"/>
                      <a:gd name="T68" fmla="*/ 1098 w 1168"/>
                      <a:gd name="T69" fmla="*/ 136 h 516"/>
                      <a:gd name="T70" fmla="*/ 1034 w 1168"/>
                      <a:gd name="T71" fmla="*/ 94 h 516"/>
                      <a:gd name="T72" fmla="*/ 956 w 1168"/>
                      <a:gd name="T73" fmla="*/ 60 h 516"/>
                      <a:gd name="T74" fmla="*/ 862 w 1168"/>
                      <a:gd name="T75" fmla="*/ 32 h 516"/>
                      <a:gd name="T76" fmla="*/ 758 w 1168"/>
                      <a:gd name="T77" fmla="*/ 12 h 516"/>
                      <a:gd name="T78" fmla="*/ 644 w 1168"/>
                      <a:gd name="T79" fmla="*/ 2 h 516"/>
                      <a:gd name="T80" fmla="*/ 584 w 1168"/>
                      <a:gd name="T8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8" h="516">
                        <a:moveTo>
                          <a:pt x="584" y="0"/>
                        </a:moveTo>
                        <a:lnTo>
                          <a:pt x="584" y="0"/>
                        </a:lnTo>
                        <a:lnTo>
                          <a:pt x="524" y="2"/>
                        </a:lnTo>
                        <a:lnTo>
                          <a:pt x="466" y="6"/>
                        </a:lnTo>
                        <a:lnTo>
                          <a:pt x="410" y="12"/>
                        </a:lnTo>
                        <a:lnTo>
                          <a:pt x="356" y="20"/>
                        </a:lnTo>
                        <a:lnTo>
                          <a:pt x="306" y="32"/>
                        </a:lnTo>
                        <a:lnTo>
                          <a:pt x="258" y="44"/>
                        </a:lnTo>
                        <a:lnTo>
                          <a:pt x="212" y="60"/>
                        </a:lnTo>
                        <a:lnTo>
                          <a:pt x="170" y="76"/>
                        </a:lnTo>
                        <a:lnTo>
                          <a:pt x="134" y="94"/>
                        </a:lnTo>
                        <a:lnTo>
                          <a:pt x="100" y="114"/>
                        </a:lnTo>
                        <a:lnTo>
                          <a:pt x="70" y="136"/>
                        </a:lnTo>
                        <a:lnTo>
                          <a:pt x="46" y="158"/>
                        </a:lnTo>
                        <a:lnTo>
                          <a:pt x="26" y="182"/>
                        </a:lnTo>
                        <a:lnTo>
                          <a:pt x="18" y="194"/>
                        </a:lnTo>
                        <a:lnTo>
                          <a:pt x="12" y="206"/>
                        </a:lnTo>
                        <a:lnTo>
                          <a:pt x="6" y="218"/>
                        </a:lnTo>
                        <a:lnTo>
                          <a:pt x="2" y="232"/>
                        </a:lnTo>
                        <a:lnTo>
                          <a:pt x="0" y="244"/>
                        </a:lnTo>
                        <a:lnTo>
                          <a:pt x="0" y="258"/>
                        </a:lnTo>
                        <a:lnTo>
                          <a:pt x="0" y="258"/>
                        </a:lnTo>
                        <a:lnTo>
                          <a:pt x="0" y="272"/>
                        </a:lnTo>
                        <a:lnTo>
                          <a:pt x="2" y="284"/>
                        </a:lnTo>
                        <a:lnTo>
                          <a:pt x="6" y="298"/>
                        </a:lnTo>
                        <a:lnTo>
                          <a:pt x="12" y="310"/>
                        </a:lnTo>
                        <a:lnTo>
                          <a:pt x="18" y="322"/>
                        </a:lnTo>
                        <a:lnTo>
                          <a:pt x="26" y="334"/>
                        </a:lnTo>
                        <a:lnTo>
                          <a:pt x="46" y="358"/>
                        </a:lnTo>
                        <a:lnTo>
                          <a:pt x="70" y="380"/>
                        </a:lnTo>
                        <a:lnTo>
                          <a:pt x="100" y="402"/>
                        </a:lnTo>
                        <a:lnTo>
                          <a:pt x="134" y="422"/>
                        </a:lnTo>
                        <a:lnTo>
                          <a:pt x="170" y="440"/>
                        </a:lnTo>
                        <a:lnTo>
                          <a:pt x="212" y="456"/>
                        </a:lnTo>
                        <a:lnTo>
                          <a:pt x="258" y="472"/>
                        </a:lnTo>
                        <a:lnTo>
                          <a:pt x="306" y="484"/>
                        </a:lnTo>
                        <a:lnTo>
                          <a:pt x="356" y="494"/>
                        </a:lnTo>
                        <a:lnTo>
                          <a:pt x="410" y="504"/>
                        </a:lnTo>
                        <a:lnTo>
                          <a:pt x="466" y="510"/>
                        </a:lnTo>
                        <a:lnTo>
                          <a:pt x="524" y="514"/>
                        </a:lnTo>
                        <a:lnTo>
                          <a:pt x="584" y="516"/>
                        </a:lnTo>
                        <a:lnTo>
                          <a:pt x="584" y="516"/>
                        </a:lnTo>
                        <a:lnTo>
                          <a:pt x="644" y="514"/>
                        </a:lnTo>
                        <a:lnTo>
                          <a:pt x="702" y="510"/>
                        </a:lnTo>
                        <a:lnTo>
                          <a:pt x="758" y="504"/>
                        </a:lnTo>
                        <a:lnTo>
                          <a:pt x="810" y="494"/>
                        </a:lnTo>
                        <a:lnTo>
                          <a:pt x="862" y="484"/>
                        </a:lnTo>
                        <a:lnTo>
                          <a:pt x="910" y="472"/>
                        </a:lnTo>
                        <a:lnTo>
                          <a:pt x="956" y="456"/>
                        </a:lnTo>
                        <a:lnTo>
                          <a:pt x="996" y="440"/>
                        </a:lnTo>
                        <a:lnTo>
                          <a:pt x="1034" y="422"/>
                        </a:lnTo>
                        <a:lnTo>
                          <a:pt x="1068" y="402"/>
                        </a:lnTo>
                        <a:lnTo>
                          <a:pt x="1098" y="380"/>
                        </a:lnTo>
                        <a:lnTo>
                          <a:pt x="1122" y="358"/>
                        </a:lnTo>
                        <a:lnTo>
                          <a:pt x="1142" y="334"/>
                        </a:lnTo>
                        <a:lnTo>
                          <a:pt x="1150" y="322"/>
                        </a:lnTo>
                        <a:lnTo>
                          <a:pt x="1156" y="310"/>
                        </a:lnTo>
                        <a:lnTo>
                          <a:pt x="1160" y="298"/>
                        </a:lnTo>
                        <a:lnTo>
                          <a:pt x="1164" y="284"/>
                        </a:lnTo>
                        <a:lnTo>
                          <a:pt x="1166" y="272"/>
                        </a:lnTo>
                        <a:lnTo>
                          <a:pt x="1168" y="258"/>
                        </a:lnTo>
                        <a:lnTo>
                          <a:pt x="1168" y="258"/>
                        </a:lnTo>
                        <a:lnTo>
                          <a:pt x="1166" y="244"/>
                        </a:lnTo>
                        <a:lnTo>
                          <a:pt x="1164" y="232"/>
                        </a:lnTo>
                        <a:lnTo>
                          <a:pt x="1160" y="218"/>
                        </a:lnTo>
                        <a:lnTo>
                          <a:pt x="1156" y="206"/>
                        </a:lnTo>
                        <a:lnTo>
                          <a:pt x="1150" y="194"/>
                        </a:lnTo>
                        <a:lnTo>
                          <a:pt x="1142" y="182"/>
                        </a:lnTo>
                        <a:lnTo>
                          <a:pt x="1122" y="158"/>
                        </a:lnTo>
                        <a:lnTo>
                          <a:pt x="1098" y="136"/>
                        </a:lnTo>
                        <a:lnTo>
                          <a:pt x="1068" y="114"/>
                        </a:lnTo>
                        <a:lnTo>
                          <a:pt x="1034" y="94"/>
                        </a:lnTo>
                        <a:lnTo>
                          <a:pt x="996" y="76"/>
                        </a:lnTo>
                        <a:lnTo>
                          <a:pt x="956" y="60"/>
                        </a:lnTo>
                        <a:lnTo>
                          <a:pt x="910" y="44"/>
                        </a:lnTo>
                        <a:lnTo>
                          <a:pt x="862" y="32"/>
                        </a:lnTo>
                        <a:lnTo>
                          <a:pt x="810" y="20"/>
                        </a:lnTo>
                        <a:lnTo>
                          <a:pt x="758" y="12"/>
                        </a:lnTo>
                        <a:lnTo>
                          <a:pt x="702" y="6"/>
                        </a:lnTo>
                        <a:lnTo>
                          <a:pt x="644" y="2"/>
                        </a:lnTo>
                        <a:lnTo>
                          <a:pt x="584" y="0"/>
                        </a:lnTo>
                        <a:lnTo>
                          <a:pt x="584" y="0"/>
                        </a:lnTo>
                        <a:close/>
                      </a:path>
                    </a:pathLst>
                  </a:custGeom>
                  <a:gradFill>
                    <a:gsLst>
                      <a:gs pos="0">
                        <a:sysClr val="window" lastClr="FFFFFF">
                          <a:lumMod val="87000"/>
                        </a:sysClr>
                      </a:gs>
                      <a:gs pos="96250">
                        <a:sysClr val="window" lastClr="FFFFFF">
                          <a:lumMod val="87000"/>
                        </a:sysClr>
                      </a:gs>
                    </a:gsLst>
                    <a:path path="circle">
                      <a:fillToRect l="100000" t="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11" name="Freeform 193">
                    <a:extLst>
                      <a:ext uri="{FF2B5EF4-FFF2-40B4-BE49-F238E27FC236}">
                        <a16:creationId xmlns:a16="http://schemas.microsoft.com/office/drawing/2014/main" id="{AF7C7D02-64A0-4697-9073-A3AECDD8865B}"/>
                      </a:ext>
                    </a:extLst>
                  </p:cNvPr>
                  <p:cNvSpPr>
                    <a:spLocks/>
                  </p:cNvSpPr>
                  <p:nvPr/>
                </p:nvSpPr>
                <p:spPr bwMode="auto">
                  <a:xfrm>
                    <a:off x="1483451" y="8047325"/>
                    <a:ext cx="570359"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lumMod val="75000"/>
                          <a:alpha val="43000"/>
                        </a:sysClr>
                      </a:gs>
                      <a:gs pos="48000">
                        <a:sysClr val="window" lastClr="FFFFFF">
                          <a:lumMod val="75000"/>
                          <a:alpha val="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12" name="Freeform 194">
                    <a:extLst>
                      <a:ext uri="{FF2B5EF4-FFF2-40B4-BE49-F238E27FC236}">
                        <a16:creationId xmlns:a16="http://schemas.microsoft.com/office/drawing/2014/main" id="{5CB24A24-9531-4BC8-BFBF-184F31F1E37D}"/>
                      </a:ext>
                    </a:extLst>
                  </p:cNvPr>
                  <p:cNvSpPr>
                    <a:spLocks/>
                  </p:cNvSpPr>
                  <p:nvPr/>
                </p:nvSpPr>
                <p:spPr bwMode="auto">
                  <a:xfrm>
                    <a:off x="1477794" y="7784594"/>
                    <a:ext cx="587642"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gs>
                      <a:gs pos="43000">
                        <a:sysClr val="window" lastClr="FFFFFF">
                          <a:alpha val="22000"/>
                        </a:sysClr>
                      </a:gs>
                    </a:gsLst>
                    <a:lin ang="7200000" scaled="0"/>
                  </a:gra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13" name="object 91">
                    <a:extLst>
                      <a:ext uri="{FF2B5EF4-FFF2-40B4-BE49-F238E27FC236}">
                        <a16:creationId xmlns:a16="http://schemas.microsoft.com/office/drawing/2014/main" id="{F2D521B3-10E0-4CBE-BCF9-D756547F5E13}"/>
                      </a:ext>
                    </a:extLst>
                  </p:cNvPr>
                  <p:cNvSpPr/>
                  <p:nvPr/>
                </p:nvSpPr>
                <p:spPr>
                  <a:xfrm>
                    <a:off x="1465453" y="7993771"/>
                    <a:ext cx="617191" cy="97959"/>
                  </a:xfrm>
                  <a:prstGeom prst="rect">
                    <a:avLst/>
                  </a:prstGeom>
                  <a:noFill/>
                </p:spPr>
                <p:txBody>
                  <a:bodyPr wrap="square" lIns="0" tIns="0" rIns="0" bIns="0" rtlCol="0"/>
                  <a:lstStyle/>
                  <a:p>
                    <a:pPr algn="ctr" latinLnBrk="0">
                      <a:lnSpc>
                        <a:spcPts val="800"/>
                      </a:lnSpc>
                      <a:defRPr/>
                    </a:pPr>
                    <a:r>
                      <a:rPr lang="en-US" altLang="ko-KR" sz="800" kern="0" dirty="0">
                        <a:gradFill>
                          <a:gsLst>
                            <a:gs pos="79000">
                              <a:prstClr val="black">
                                <a:lumMod val="95000"/>
                                <a:lumOff val="5000"/>
                              </a:prstClr>
                            </a:gs>
                            <a:gs pos="0">
                              <a:prstClr val="black">
                                <a:lumMod val="95000"/>
                                <a:lumOff val="5000"/>
                              </a:prstClr>
                            </a:gs>
                          </a:gsLst>
                          <a:lin ang="5400000" scaled="0"/>
                        </a:gradFill>
                        <a:latin typeface="Arial Narrow" panose="020B0606020202030204" pitchFamily="34" charset="0"/>
                        <a:ea typeface="Rix고딕 M"/>
                      </a:rPr>
                      <a:t>Subject Map</a:t>
                    </a:r>
                  </a:p>
                </p:txBody>
              </p:sp>
            </p:grpSp>
            <p:grpSp>
              <p:nvGrpSpPr>
                <p:cNvPr id="245" name="그룹 1280">
                  <a:extLst>
                    <a:ext uri="{FF2B5EF4-FFF2-40B4-BE49-F238E27FC236}">
                      <a16:creationId xmlns:a16="http://schemas.microsoft.com/office/drawing/2014/main" id="{4BCDB75B-FE8B-4144-B296-9B40CA29C1D5}"/>
                    </a:ext>
                  </a:extLst>
                </p:cNvPr>
                <p:cNvGrpSpPr/>
                <p:nvPr/>
              </p:nvGrpSpPr>
              <p:grpSpPr>
                <a:xfrm>
                  <a:off x="3372377" y="7087137"/>
                  <a:ext cx="815181" cy="462268"/>
                  <a:chOff x="1432173" y="7764278"/>
                  <a:chExt cx="683751" cy="438251"/>
                </a:xfrm>
              </p:grpSpPr>
              <p:sp>
                <p:nvSpPr>
                  <p:cNvPr id="296" name="Freeform 188">
                    <a:extLst>
                      <a:ext uri="{FF2B5EF4-FFF2-40B4-BE49-F238E27FC236}">
                        <a16:creationId xmlns:a16="http://schemas.microsoft.com/office/drawing/2014/main" id="{E4733D81-34C7-4EC1-90E3-AE620CD47FC5}"/>
                      </a:ext>
                    </a:extLst>
                  </p:cNvPr>
                  <p:cNvSpPr>
                    <a:spLocks/>
                  </p:cNvSpPr>
                  <p:nvPr/>
                </p:nvSpPr>
                <p:spPr bwMode="auto">
                  <a:xfrm>
                    <a:off x="1432173" y="7764278"/>
                    <a:ext cx="683751" cy="438251"/>
                  </a:xfrm>
                  <a:custGeom>
                    <a:avLst/>
                    <a:gdLst/>
                    <a:ahLst/>
                    <a:cxnLst/>
                    <a:rect l="l" t="t" r="r" b="b"/>
                    <a:pathLst>
                      <a:path w="488268" h="518368">
                        <a:moveTo>
                          <a:pt x="244134" y="0"/>
                        </a:moveTo>
                        <a:lnTo>
                          <a:pt x="269216" y="836"/>
                        </a:lnTo>
                        <a:lnTo>
                          <a:pt x="293463" y="2508"/>
                        </a:lnTo>
                        <a:lnTo>
                          <a:pt x="316873" y="5017"/>
                        </a:lnTo>
                        <a:lnTo>
                          <a:pt x="338611" y="8361"/>
                        </a:lnTo>
                        <a:lnTo>
                          <a:pt x="360349" y="13377"/>
                        </a:lnTo>
                        <a:lnTo>
                          <a:pt x="380415" y="18394"/>
                        </a:lnTo>
                        <a:lnTo>
                          <a:pt x="399644" y="25083"/>
                        </a:lnTo>
                        <a:lnTo>
                          <a:pt x="416366" y="31771"/>
                        </a:lnTo>
                        <a:lnTo>
                          <a:pt x="432251" y="39296"/>
                        </a:lnTo>
                        <a:lnTo>
                          <a:pt x="446464" y="47657"/>
                        </a:lnTo>
                        <a:lnTo>
                          <a:pt x="459006" y="56854"/>
                        </a:lnTo>
                        <a:lnTo>
                          <a:pt x="469038" y="66050"/>
                        </a:lnTo>
                        <a:lnTo>
                          <a:pt x="477399" y="76083"/>
                        </a:lnTo>
                        <a:lnTo>
                          <a:pt x="480744" y="81100"/>
                        </a:lnTo>
                        <a:lnTo>
                          <a:pt x="483252" y="86116"/>
                        </a:lnTo>
                        <a:lnTo>
                          <a:pt x="484924" y="91133"/>
                        </a:lnTo>
                        <a:lnTo>
                          <a:pt x="486596" y="96985"/>
                        </a:lnTo>
                        <a:lnTo>
                          <a:pt x="487432" y="102002"/>
                        </a:lnTo>
                        <a:lnTo>
                          <a:pt x="488268" y="107854"/>
                        </a:lnTo>
                        <a:lnTo>
                          <a:pt x="488268" y="411350"/>
                        </a:lnTo>
                        <a:lnTo>
                          <a:pt x="487432" y="416367"/>
                        </a:lnTo>
                        <a:lnTo>
                          <a:pt x="486596" y="422219"/>
                        </a:lnTo>
                        <a:lnTo>
                          <a:pt x="484924" y="427236"/>
                        </a:lnTo>
                        <a:lnTo>
                          <a:pt x="483252" y="432252"/>
                        </a:lnTo>
                        <a:lnTo>
                          <a:pt x="480744" y="438105"/>
                        </a:lnTo>
                        <a:lnTo>
                          <a:pt x="477399" y="443121"/>
                        </a:lnTo>
                        <a:lnTo>
                          <a:pt x="469038" y="453154"/>
                        </a:lnTo>
                        <a:lnTo>
                          <a:pt x="459006" y="462351"/>
                        </a:lnTo>
                        <a:lnTo>
                          <a:pt x="446464" y="471548"/>
                        </a:lnTo>
                        <a:lnTo>
                          <a:pt x="432251" y="479073"/>
                        </a:lnTo>
                        <a:lnTo>
                          <a:pt x="416366" y="487433"/>
                        </a:lnTo>
                        <a:lnTo>
                          <a:pt x="399644" y="494122"/>
                        </a:lnTo>
                        <a:lnTo>
                          <a:pt x="380415" y="499975"/>
                        </a:lnTo>
                        <a:lnTo>
                          <a:pt x="360349" y="505827"/>
                        </a:lnTo>
                        <a:lnTo>
                          <a:pt x="338611" y="510007"/>
                        </a:lnTo>
                        <a:lnTo>
                          <a:pt x="316873" y="513352"/>
                        </a:lnTo>
                        <a:lnTo>
                          <a:pt x="293463" y="516696"/>
                        </a:lnTo>
                        <a:lnTo>
                          <a:pt x="269216" y="518368"/>
                        </a:lnTo>
                        <a:lnTo>
                          <a:pt x="244134" y="518368"/>
                        </a:lnTo>
                        <a:lnTo>
                          <a:pt x="219052" y="518368"/>
                        </a:lnTo>
                        <a:lnTo>
                          <a:pt x="194806" y="516696"/>
                        </a:lnTo>
                        <a:lnTo>
                          <a:pt x="171396" y="513352"/>
                        </a:lnTo>
                        <a:lnTo>
                          <a:pt x="148822" y="510007"/>
                        </a:lnTo>
                        <a:lnTo>
                          <a:pt x="127920" y="505827"/>
                        </a:lnTo>
                        <a:lnTo>
                          <a:pt x="107854" y="499975"/>
                        </a:lnTo>
                        <a:lnTo>
                          <a:pt x="88624" y="494122"/>
                        </a:lnTo>
                        <a:lnTo>
                          <a:pt x="71067" y="487433"/>
                        </a:lnTo>
                        <a:lnTo>
                          <a:pt x="56017" y="479073"/>
                        </a:lnTo>
                        <a:lnTo>
                          <a:pt x="41804" y="471548"/>
                        </a:lnTo>
                        <a:lnTo>
                          <a:pt x="29263" y="462351"/>
                        </a:lnTo>
                        <a:lnTo>
                          <a:pt x="19230" y="453154"/>
                        </a:lnTo>
                        <a:lnTo>
                          <a:pt x="10869" y="443121"/>
                        </a:lnTo>
                        <a:lnTo>
                          <a:pt x="7525" y="438105"/>
                        </a:lnTo>
                        <a:lnTo>
                          <a:pt x="5017" y="432252"/>
                        </a:lnTo>
                        <a:lnTo>
                          <a:pt x="2508" y="427236"/>
                        </a:lnTo>
                        <a:lnTo>
                          <a:pt x="836" y="422219"/>
                        </a:lnTo>
                        <a:lnTo>
                          <a:pt x="0" y="416367"/>
                        </a:lnTo>
                        <a:lnTo>
                          <a:pt x="0" y="411350"/>
                        </a:lnTo>
                        <a:lnTo>
                          <a:pt x="0" y="113707"/>
                        </a:lnTo>
                        <a:lnTo>
                          <a:pt x="0" y="107854"/>
                        </a:lnTo>
                        <a:lnTo>
                          <a:pt x="0" y="102002"/>
                        </a:lnTo>
                        <a:lnTo>
                          <a:pt x="836" y="96985"/>
                        </a:lnTo>
                        <a:lnTo>
                          <a:pt x="2508" y="91133"/>
                        </a:lnTo>
                        <a:lnTo>
                          <a:pt x="5017" y="86116"/>
                        </a:lnTo>
                        <a:lnTo>
                          <a:pt x="7525" y="81100"/>
                        </a:lnTo>
                        <a:lnTo>
                          <a:pt x="10869" y="76083"/>
                        </a:lnTo>
                        <a:lnTo>
                          <a:pt x="19230" y="66050"/>
                        </a:lnTo>
                        <a:lnTo>
                          <a:pt x="29263" y="56854"/>
                        </a:lnTo>
                        <a:lnTo>
                          <a:pt x="41804" y="47657"/>
                        </a:lnTo>
                        <a:lnTo>
                          <a:pt x="56017" y="39296"/>
                        </a:lnTo>
                        <a:lnTo>
                          <a:pt x="71067" y="31771"/>
                        </a:lnTo>
                        <a:lnTo>
                          <a:pt x="88624" y="25083"/>
                        </a:lnTo>
                        <a:lnTo>
                          <a:pt x="107854" y="18394"/>
                        </a:lnTo>
                        <a:lnTo>
                          <a:pt x="127920" y="13377"/>
                        </a:lnTo>
                        <a:lnTo>
                          <a:pt x="148822" y="8361"/>
                        </a:lnTo>
                        <a:lnTo>
                          <a:pt x="171396" y="5017"/>
                        </a:lnTo>
                        <a:lnTo>
                          <a:pt x="194806" y="2508"/>
                        </a:lnTo>
                        <a:lnTo>
                          <a:pt x="219052" y="836"/>
                        </a:lnTo>
                        <a:close/>
                      </a:path>
                    </a:pathLst>
                  </a:custGeom>
                  <a:solidFill>
                    <a:sysClr val="window" lastClr="FFFFFF">
                      <a:lumMod val="50000"/>
                    </a:sysClr>
                  </a:solidFill>
                  <a:ln w="1905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97" name="Freeform 188">
                    <a:extLst>
                      <a:ext uri="{FF2B5EF4-FFF2-40B4-BE49-F238E27FC236}">
                        <a16:creationId xmlns:a16="http://schemas.microsoft.com/office/drawing/2014/main" id="{AA6D951B-4C71-4437-ABE5-198C459CDD63}"/>
                      </a:ext>
                    </a:extLst>
                  </p:cNvPr>
                  <p:cNvSpPr>
                    <a:spLocks/>
                  </p:cNvSpPr>
                  <p:nvPr/>
                </p:nvSpPr>
                <p:spPr bwMode="auto">
                  <a:xfrm>
                    <a:off x="1447806" y="7859217"/>
                    <a:ext cx="650565" cy="336861"/>
                  </a:xfrm>
                  <a:custGeom>
                    <a:avLst/>
                    <a:gdLst>
                      <a:gd name="T0" fmla="*/ 0 w 1168"/>
                      <a:gd name="T1" fmla="*/ 0 h 982"/>
                      <a:gd name="T2" fmla="*/ 0 w 1168"/>
                      <a:gd name="T3" fmla="*/ 726 h 982"/>
                      <a:gd name="T4" fmla="*/ 0 w 1168"/>
                      <a:gd name="T5" fmla="*/ 726 h 982"/>
                      <a:gd name="T6" fmla="*/ 0 w 1168"/>
                      <a:gd name="T7" fmla="*/ 738 h 982"/>
                      <a:gd name="T8" fmla="*/ 2 w 1168"/>
                      <a:gd name="T9" fmla="*/ 752 h 982"/>
                      <a:gd name="T10" fmla="*/ 6 w 1168"/>
                      <a:gd name="T11" fmla="*/ 764 h 982"/>
                      <a:gd name="T12" fmla="*/ 12 w 1168"/>
                      <a:gd name="T13" fmla="*/ 776 h 982"/>
                      <a:gd name="T14" fmla="*/ 18 w 1168"/>
                      <a:gd name="T15" fmla="*/ 790 h 982"/>
                      <a:gd name="T16" fmla="*/ 26 w 1168"/>
                      <a:gd name="T17" fmla="*/ 802 h 982"/>
                      <a:gd name="T18" fmla="*/ 46 w 1168"/>
                      <a:gd name="T19" fmla="*/ 826 h 982"/>
                      <a:gd name="T20" fmla="*/ 70 w 1168"/>
                      <a:gd name="T21" fmla="*/ 848 h 982"/>
                      <a:gd name="T22" fmla="*/ 100 w 1168"/>
                      <a:gd name="T23" fmla="*/ 870 h 982"/>
                      <a:gd name="T24" fmla="*/ 134 w 1168"/>
                      <a:gd name="T25" fmla="*/ 888 h 982"/>
                      <a:gd name="T26" fmla="*/ 170 w 1168"/>
                      <a:gd name="T27" fmla="*/ 908 h 982"/>
                      <a:gd name="T28" fmla="*/ 212 w 1168"/>
                      <a:gd name="T29" fmla="*/ 924 h 982"/>
                      <a:gd name="T30" fmla="*/ 258 w 1168"/>
                      <a:gd name="T31" fmla="*/ 938 h 982"/>
                      <a:gd name="T32" fmla="*/ 306 w 1168"/>
                      <a:gd name="T33" fmla="*/ 952 h 982"/>
                      <a:gd name="T34" fmla="*/ 356 w 1168"/>
                      <a:gd name="T35" fmla="*/ 962 h 982"/>
                      <a:gd name="T36" fmla="*/ 410 w 1168"/>
                      <a:gd name="T37" fmla="*/ 970 h 982"/>
                      <a:gd name="T38" fmla="*/ 466 w 1168"/>
                      <a:gd name="T39" fmla="*/ 978 h 982"/>
                      <a:gd name="T40" fmla="*/ 524 w 1168"/>
                      <a:gd name="T41" fmla="*/ 982 h 982"/>
                      <a:gd name="T42" fmla="*/ 584 w 1168"/>
                      <a:gd name="T43" fmla="*/ 982 h 982"/>
                      <a:gd name="T44" fmla="*/ 584 w 1168"/>
                      <a:gd name="T45" fmla="*/ 982 h 982"/>
                      <a:gd name="T46" fmla="*/ 644 w 1168"/>
                      <a:gd name="T47" fmla="*/ 982 h 982"/>
                      <a:gd name="T48" fmla="*/ 702 w 1168"/>
                      <a:gd name="T49" fmla="*/ 978 h 982"/>
                      <a:gd name="T50" fmla="*/ 758 w 1168"/>
                      <a:gd name="T51" fmla="*/ 970 h 982"/>
                      <a:gd name="T52" fmla="*/ 810 w 1168"/>
                      <a:gd name="T53" fmla="*/ 962 h 982"/>
                      <a:gd name="T54" fmla="*/ 862 w 1168"/>
                      <a:gd name="T55" fmla="*/ 952 h 982"/>
                      <a:gd name="T56" fmla="*/ 910 w 1168"/>
                      <a:gd name="T57" fmla="*/ 938 h 982"/>
                      <a:gd name="T58" fmla="*/ 956 w 1168"/>
                      <a:gd name="T59" fmla="*/ 924 h 982"/>
                      <a:gd name="T60" fmla="*/ 996 w 1168"/>
                      <a:gd name="T61" fmla="*/ 908 h 982"/>
                      <a:gd name="T62" fmla="*/ 1034 w 1168"/>
                      <a:gd name="T63" fmla="*/ 888 h 982"/>
                      <a:gd name="T64" fmla="*/ 1068 w 1168"/>
                      <a:gd name="T65" fmla="*/ 870 h 982"/>
                      <a:gd name="T66" fmla="*/ 1098 w 1168"/>
                      <a:gd name="T67" fmla="*/ 848 h 982"/>
                      <a:gd name="T68" fmla="*/ 1122 w 1168"/>
                      <a:gd name="T69" fmla="*/ 826 h 982"/>
                      <a:gd name="T70" fmla="*/ 1142 w 1168"/>
                      <a:gd name="T71" fmla="*/ 802 h 982"/>
                      <a:gd name="T72" fmla="*/ 1150 w 1168"/>
                      <a:gd name="T73" fmla="*/ 790 h 982"/>
                      <a:gd name="T74" fmla="*/ 1156 w 1168"/>
                      <a:gd name="T75" fmla="*/ 776 h 982"/>
                      <a:gd name="T76" fmla="*/ 1160 w 1168"/>
                      <a:gd name="T77" fmla="*/ 764 h 982"/>
                      <a:gd name="T78" fmla="*/ 1164 w 1168"/>
                      <a:gd name="T79" fmla="*/ 752 h 982"/>
                      <a:gd name="T80" fmla="*/ 1166 w 1168"/>
                      <a:gd name="T81" fmla="*/ 738 h 982"/>
                      <a:gd name="T82" fmla="*/ 1168 w 1168"/>
                      <a:gd name="T83" fmla="*/ 726 h 982"/>
                      <a:gd name="T84" fmla="*/ 1168 w 1168"/>
                      <a:gd name="T85" fmla="*/ 0 h 982"/>
                      <a:gd name="T86" fmla="*/ 0 w 1168"/>
                      <a:gd name="T87"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8" h="982">
                        <a:moveTo>
                          <a:pt x="0" y="0"/>
                        </a:moveTo>
                        <a:lnTo>
                          <a:pt x="0" y="726"/>
                        </a:lnTo>
                        <a:lnTo>
                          <a:pt x="0" y="726"/>
                        </a:lnTo>
                        <a:lnTo>
                          <a:pt x="0" y="738"/>
                        </a:lnTo>
                        <a:lnTo>
                          <a:pt x="2" y="752"/>
                        </a:lnTo>
                        <a:lnTo>
                          <a:pt x="6" y="764"/>
                        </a:lnTo>
                        <a:lnTo>
                          <a:pt x="12" y="776"/>
                        </a:lnTo>
                        <a:lnTo>
                          <a:pt x="18" y="790"/>
                        </a:lnTo>
                        <a:lnTo>
                          <a:pt x="26" y="802"/>
                        </a:lnTo>
                        <a:lnTo>
                          <a:pt x="46" y="826"/>
                        </a:lnTo>
                        <a:lnTo>
                          <a:pt x="70" y="848"/>
                        </a:lnTo>
                        <a:lnTo>
                          <a:pt x="100" y="870"/>
                        </a:lnTo>
                        <a:lnTo>
                          <a:pt x="134" y="888"/>
                        </a:lnTo>
                        <a:lnTo>
                          <a:pt x="170" y="908"/>
                        </a:lnTo>
                        <a:lnTo>
                          <a:pt x="212" y="924"/>
                        </a:lnTo>
                        <a:lnTo>
                          <a:pt x="258" y="938"/>
                        </a:lnTo>
                        <a:lnTo>
                          <a:pt x="306" y="952"/>
                        </a:lnTo>
                        <a:lnTo>
                          <a:pt x="356" y="962"/>
                        </a:lnTo>
                        <a:lnTo>
                          <a:pt x="410" y="970"/>
                        </a:lnTo>
                        <a:lnTo>
                          <a:pt x="466" y="978"/>
                        </a:lnTo>
                        <a:lnTo>
                          <a:pt x="524" y="982"/>
                        </a:lnTo>
                        <a:lnTo>
                          <a:pt x="584" y="982"/>
                        </a:lnTo>
                        <a:lnTo>
                          <a:pt x="584" y="982"/>
                        </a:lnTo>
                        <a:lnTo>
                          <a:pt x="644" y="982"/>
                        </a:lnTo>
                        <a:lnTo>
                          <a:pt x="702" y="978"/>
                        </a:lnTo>
                        <a:lnTo>
                          <a:pt x="758" y="970"/>
                        </a:lnTo>
                        <a:lnTo>
                          <a:pt x="810" y="962"/>
                        </a:lnTo>
                        <a:lnTo>
                          <a:pt x="862" y="952"/>
                        </a:lnTo>
                        <a:lnTo>
                          <a:pt x="910" y="938"/>
                        </a:lnTo>
                        <a:lnTo>
                          <a:pt x="956" y="924"/>
                        </a:lnTo>
                        <a:lnTo>
                          <a:pt x="996" y="908"/>
                        </a:lnTo>
                        <a:lnTo>
                          <a:pt x="1034" y="888"/>
                        </a:lnTo>
                        <a:lnTo>
                          <a:pt x="1068" y="870"/>
                        </a:lnTo>
                        <a:lnTo>
                          <a:pt x="1098" y="848"/>
                        </a:lnTo>
                        <a:lnTo>
                          <a:pt x="1122" y="826"/>
                        </a:lnTo>
                        <a:lnTo>
                          <a:pt x="1142" y="802"/>
                        </a:lnTo>
                        <a:lnTo>
                          <a:pt x="1150" y="790"/>
                        </a:lnTo>
                        <a:lnTo>
                          <a:pt x="1156" y="776"/>
                        </a:lnTo>
                        <a:lnTo>
                          <a:pt x="1160" y="764"/>
                        </a:lnTo>
                        <a:lnTo>
                          <a:pt x="1164" y="752"/>
                        </a:lnTo>
                        <a:lnTo>
                          <a:pt x="1166" y="738"/>
                        </a:lnTo>
                        <a:lnTo>
                          <a:pt x="1168" y="726"/>
                        </a:lnTo>
                        <a:lnTo>
                          <a:pt x="1168" y="0"/>
                        </a:lnTo>
                        <a:lnTo>
                          <a:pt x="0" y="0"/>
                        </a:lnTo>
                        <a:close/>
                      </a:path>
                    </a:pathLst>
                  </a:custGeom>
                  <a:gradFill flip="none" rotWithShape="1">
                    <a:gsLst>
                      <a:gs pos="100000">
                        <a:sysClr val="window" lastClr="FFFFFF">
                          <a:lumMod val="87000"/>
                        </a:sysClr>
                      </a:gs>
                      <a:gs pos="0">
                        <a:sysClr val="window" lastClr="FFFFFF">
                          <a:lumMod val="87000"/>
                        </a:sysClr>
                      </a:gs>
                      <a:gs pos="50000">
                        <a:sysClr val="window" lastClr="FFFFFF"/>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98" name="Freeform 189">
                    <a:extLst>
                      <a:ext uri="{FF2B5EF4-FFF2-40B4-BE49-F238E27FC236}">
                        <a16:creationId xmlns:a16="http://schemas.microsoft.com/office/drawing/2014/main" id="{D5C4FA4D-C039-49E3-8D45-2EFD324E6546}"/>
                      </a:ext>
                    </a:extLst>
                  </p:cNvPr>
                  <p:cNvSpPr>
                    <a:spLocks/>
                  </p:cNvSpPr>
                  <p:nvPr/>
                </p:nvSpPr>
                <p:spPr bwMode="auto">
                  <a:xfrm>
                    <a:off x="1447806" y="7859217"/>
                    <a:ext cx="650565" cy="111142"/>
                  </a:xfrm>
                  <a:custGeom>
                    <a:avLst/>
                    <a:gdLst>
                      <a:gd name="T0" fmla="*/ 584 w 1168"/>
                      <a:gd name="T1" fmla="*/ 258 h 324"/>
                      <a:gd name="T2" fmla="*/ 466 w 1168"/>
                      <a:gd name="T3" fmla="*/ 252 h 324"/>
                      <a:gd name="T4" fmla="*/ 356 w 1168"/>
                      <a:gd name="T5" fmla="*/ 236 h 324"/>
                      <a:gd name="T6" fmla="*/ 258 w 1168"/>
                      <a:gd name="T7" fmla="*/ 214 h 324"/>
                      <a:gd name="T8" fmla="*/ 170 w 1168"/>
                      <a:gd name="T9" fmla="*/ 182 h 324"/>
                      <a:gd name="T10" fmla="*/ 100 w 1168"/>
                      <a:gd name="T11" fmla="*/ 144 h 324"/>
                      <a:gd name="T12" fmla="*/ 46 w 1168"/>
                      <a:gd name="T13" fmla="*/ 100 h 324"/>
                      <a:gd name="T14" fmla="*/ 18 w 1168"/>
                      <a:gd name="T15" fmla="*/ 64 h 324"/>
                      <a:gd name="T16" fmla="*/ 6 w 1168"/>
                      <a:gd name="T17" fmla="*/ 40 h 324"/>
                      <a:gd name="T18" fmla="*/ 0 w 1168"/>
                      <a:gd name="T19" fmla="*/ 14 h 324"/>
                      <a:gd name="T20" fmla="*/ 0 w 1168"/>
                      <a:gd name="T21" fmla="*/ 82 h 324"/>
                      <a:gd name="T22" fmla="*/ 0 w 1168"/>
                      <a:gd name="T23" fmla="*/ 94 h 324"/>
                      <a:gd name="T24" fmla="*/ 6 w 1168"/>
                      <a:gd name="T25" fmla="*/ 120 h 324"/>
                      <a:gd name="T26" fmla="*/ 18 w 1168"/>
                      <a:gd name="T27" fmla="*/ 144 h 324"/>
                      <a:gd name="T28" fmla="*/ 46 w 1168"/>
                      <a:gd name="T29" fmla="*/ 180 h 324"/>
                      <a:gd name="T30" fmla="*/ 100 w 1168"/>
                      <a:gd name="T31" fmla="*/ 220 h 324"/>
                      <a:gd name="T32" fmla="*/ 170 w 1168"/>
                      <a:gd name="T33" fmla="*/ 256 h 324"/>
                      <a:gd name="T34" fmla="*/ 258 w 1168"/>
                      <a:gd name="T35" fmla="*/ 284 h 324"/>
                      <a:gd name="T36" fmla="*/ 356 w 1168"/>
                      <a:gd name="T37" fmla="*/ 306 h 324"/>
                      <a:gd name="T38" fmla="*/ 466 w 1168"/>
                      <a:gd name="T39" fmla="*/ 318 h 324"/>
                      <a:gd name="T40" fmla="*/ 584 w 1168"/>
                      <a:gd name="T41" fmla="*/ 324 h 324"/>
                      <a:gd name="T42" fmla="*/ 644 w 1168"/>
                      <a:gd name="T43" fmla="*/ 322 h 324"/>
                      <a:gd name="T44" fmla="*/ 758 w 1168"/>
                      <a:gd name="T45" fmla="*/ 312 h 324"/>
                      <a:gd name="T46" fmla="*/ 862 w 1168"/>
                      <a:gd name="T47" fmla="*/ 296 h 324"/>
                      <a:gd name="T48" fmla="*/ 956 w 1168"/>
                      <a:gd name="T49" fmla="*/ 270 h 324"/>
                      <a:gd name="T50" fmla="*/ 1034 w 1168"/>
                      <a:gd name="T51" fmla="*/ 238 h 324"/>
                      <a:gd name="T52" fmla="*/ 1098 w 1168"/>
                      <a:gd name="T53" fmla="*/ 200 h 324"/>
                      <a:gd name="T54" fmla="*/ 1142 w 1168"/>
                      <a:gd name="T55" fmla="*/ 156 h 324"/>
                      <a:gd name="T56" fmla="*/ 1156 w 1168"/>
                      <a:gd name="T57" fmla="*/ 132 h 324"/>
                      <a:gd name="T58" fmla="*/ 1164 w 1168"/>
                      <a:gd name="T59" fmla="*/ 108 h 324"/>
                      <a:gd name="T60" fmla="*/ 1168 w 1168"/>
                      <a:gd name="T61" fmla="*/ 82 h 324"/>
                      <a:gd name="T62" fmla="*/ 1168 w 1168"/>
                      <a:gd name="T63" fmla="*/ 0 h 324"/>
                      <a:gd name="T64" fmla="*/ 1164 w 1168"/>
                      <a:gd name="T65" fmla="*/ 26 h 324"/>
                      <a:gd name="T66" fmla="*/ 1156 w 1168"/>
                      <a:gd name="T67" fmla="*/ 52 h 324"/>
                      <a:gd name="T68" fmla="*/ 1142 w 1168"/>
                      <a:gd name="T69" fmla="*/ 76 h 324"/>
                      <a:gd name="T70" fmla="*/ 1098 w 1168"/>
                      <a:gd name="T71" fmla="*/ 122 h 324"/>
                      <a:gd name="T72" fmla="*/ 1034 w 1168"/>
                      <a:gd name="T73" fmla="*/ 164 h 324"/>
                      <a:gd name="T74" fmla="*/ 956 w 1168"/>
                      <a:gd name="T75" fmla="*/ 198 h 324"/>
                      <a:gd name="T76" fmla="*/ 862 w 1168"/>
                      <a:gd name="T77" fmla="*/ 226 h 324"/>
                      <a:gd name="T78" fmla="*/ 758 w 1168"/>
                      <a:gd name="T79" fmla="*/ 246 h 324"/>
                      <a:gd name="T80" fmla="*/ 644 w 1168"/>
                      <a:gd name="T81" fmla="*/ 256 h 324"/>
                      <a:gd name="T82" fmla="*/ 584 w 1168"/>
                      <a:gd name="T83" fmla="*/ 25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8" h="324">
                        <a:moveTo>
                          <a:pt x="584" y="258"/>
                        </a:moveTo>
                        <a:lnTo>
                          <a:pt x="584" y="258"/>
                        </a:lnTo>
                        <a:lnTo>
                          <a:pt x="524" y="256"/>
                        </a:lnTo>
                        <a:lnTo>
                          <a:pt x="466" y="252"/>
                        </a:lnTo>
                        <a:lnTo>
                          <a:pt x="410" y="246"/>
                        </a:lnTo>
                        <a:lnTo>
                          <a:pt x="356" y="236"/>
                        </a:lnTo>
                        <a:lnTo>
                          <a:pt x="306" y="226"/>
                        </a:lnTo>
                        <a:lnTo>
                          <a:pt x="258" y="214"/>
                        </a:lnTo>
                        <a:lnTo>
                          <a:pt x="212" y="198"/>
                        </a:lnTo>
                        <a:lnTo>
                          <a:pt x="170" y="182"/>
                        </a:lnTo>
                        <a:lnTo>
                          <a:pt x="134" y="164"/>
                        </a:lnTo>
                        <a:lnTo>
                          <a:pt x="100" y="144"/>
                        </a:lnTo>
                        <a:lnTo>
                          <a:pt x="70" y="122"/>
                        </a:lnTo>
                        <a:lnTo>
                          <a:pt x="46" y="100"/>
                        </a:lnTo>
                        <a:lnTo>
                          <a:pt x="26" y="76"/>
                        </a:lnTo>
                        <a:lnTo>
                          <a:pt x="18" y="64"/>
                        </a:lnTo>
                        <a:lnTo>
                          <a:pt x="12" y="52"/>
                        </a:lnTo>
                        <a:lnTo>
                          <a:pt x="6" y="40"/>
                        </a:lnTo>
                        <a:lnTo>
                          <a:pt x="2" y="26"/>
                        </a:lnTo>
                        <a:lnTo>
                          <a:pt x="0" y="14"/>
                        </a:lnTo>
                        <a:lnTo>
                          <a:pt x="0" y="0"/>
                        </a:lnTo>
                        <a:lnTo>
                          <a:pt x="0" y="82"/>
                        </a:lnTo>
                        <a:lnTo>
                          <a:pt x="0" y="82"/>
                        </a:lnTo>
                        <a:lnTo>
                          <a:pt x="0" y="94"/>
                        </a:lnTo>
                        <a:lnTo>
                          <a:pt x="2" y="108"/>
                        </a:lnTo>
                        <a:lnTo>
                          <a:pt x="6" y="120"/>
                        </a:lnTo>
                        <a:lnTo>
                          <a:pt x="12" y="132"/>
                        </a:lnTo>
                        <a:lnTo>
                          <a:pt x="18" y="144"/>
                        </a:lnTo>
                        <a:lnTo>
                          <a:pt x="26" y="156"/>
                        </a:lnTo>
                        <a:lnTo>
                          <a:pt x="46" y="180"/>
                        </a:lnTo>
                        <a:lnTo>
                          <a:pt x="70" y="200"/>
                        </a:lnTo>
                        <a:lnTo>
                          <a:pt x="100" y="220"/>
                        </a:lnTo>
                        <a:lnTo>
                          <a:pt x="134" y="238"/>
                        </a:lnTo>
                        <a:lnTo>
                          <a:pt x="170" y="256"/>
                        </a:lnTo>
                        <a:lnTo>
                          <a:pt x="212" y="270"/>
                        </a:lnTo>
                        <a:lnTo>
                          <a:pt x="258" y="284"/>
                        </a:lnTo>
                        <a:lnTo>
                          <a:pt x="306" y="296"/>
                        </a:lnTo>
                        <a:lnTo>
                          <a:pt x="356" y="306"/>
                        </a:lnTo>
                        <a:lnTo>
                          <a:pt x="410" y="312"/>
                        </a:lnTo>
                        <a:lnTo>
                          <a:pt x="466" y="318"/>
                        </a:lnTo>
                        <a:lnTo>
                          <a:pt x="524" y="322"/>
                        </a:lnTo>
                        <a:lnTo>
                          <a:pt x="584" y="324"/>
                        </a:lnTo>
                        <a:lnTo>
                          <a:pt x="584" y="324"/>
                        </a:lnTo>
                        <a:lnTo>
                          <a:pt x="644" y="322"/>
                        </a:lnTo>
                        <a:lnTo>
                          <a:pt x="702" y="318"/>
                        </a:lnTo>
                        <a:lnTo>
                          <a:pt x="758" y="312"/>
                        </a:lnTo>
                        <a:lnTo>
                          <a:pt x="810" y="306"/>
                        </a:lnTo>
                        <a:lnTo>
                          <a:pt x="862" y="296"/>
                        </a:lnTo>
                        <a:lnTo>
                          <a:pt x="910" y="284"/>
                        </a:lnTo>
                        <a:lnTo>
                          <a:pt x="956" y="270"/>
                        </a:lnTo>
                        <a:lnTo>
                          <a:pt x="996" y="256"/>
                        </a:lnTo>
                        <a:lnTo>
                          <a:pt x="1034" y="238"/>
                        </a:lnTo>
                        <a:lnTo>
                          <a:pt x="1068" y="220"/>
                        </a:lnTo>
                        <a:lnTo>
                          <a:pt x="1098" y="200"/>
                        </a:lnTo>
                        <a:lnTo>
                          <a:pt x="1122" y="180"/>
                        </a:lnTo>
                        <a:lnTo>
                          <a:pt x="1142" y="156"/>
                        </a:lnTo>
                        <a:lnTo>
                          <a:pt x="1150" y="144"/>
                        </a:lnTo>
                        <a:lnTo>
                          <a:pt x="1156" y="132"/>
                        </a:lnTo>
                        <a:lnTo>
                          <a:pt x="1160" y="120"/>
                        </a:lnTo>
                        <a:lnTo>
                          <a:pt x="1164" y="108"/>
                        </a:lnTo>
                        <a:lnTo>
                          <a:pt x="1166" y="94"/>
                        </a:lnTo>
                        <a:lnTo>
                          <a:pt x="1168" y="82"/>
                        </a:lnTo>
                        <a:lnTo>
                          <a:pt x="1168" y="0"/>
                        </a:lnTo>
                        <a:lnTo>
                          <a:pt x="1168" y="0"/>
                        </a:lnTo>
                        <a:lnTo>
                          <a:pt x="1166" y="14"/>
                        </a:lnTo>
                        <a:lnTo>
                          <a:pt x="1164" y="26"/>
                        </a:lnTo>
                        <a:lnTo>
                          <a:pt x="1160" y="40"/>
                        </a:lnTo>
                        <a:lnTo>
                          <a:pt x="1156" y="52"/>
                        </a:lnTo>
                        <a:lnTo>
                          <a:pt x="1150" y="64"/>
                        </a:lnTo>
                        <a:lnTo>
                          <a:pt x="1142" y="76"/>
                        </a:lnTo>
                        <a:lnTo>
                          <a:pt x="1122" y="100"/>
                        </a:lnTo>
                        <a:lnTo>
                          <a:pt x="1098" y="122"/>
                        </a:lnTo>
                        <a:lnTo>
                          <a:pt x="1068" y="144"/>
                        </a:lnTo>
                        <a:lnTo>
                          <a:pt x="1034" y="164"/>
                        </a:lnTo>
                        <a:lnTo>
                          <a:pt x="996" y="182"/>
                        </a:lnTo>
                        <a:lnTo>
                          <a:pt x="956" y="198"/>
                        </a:lnTo>
                        <a:lnTo>
                          <a:pt x="910" y="214"/>
                        </a:lnTo>
                        <a:lnTo>
                          <a:pt x="862" y="226"/>
                        </a:lnTo>
                        <a:lnTo>
                          <a:pt x="810" y="236"/>
                        </a:lnTo>
                        <a:lnTo>
                          <a:pt x="758" y="246"/>
                        </a:lnTo>
                        <a:lnTo>
                          <a:pt x="702" y="252"/>
                        </a:lnTo>
                        <a:lnTo>
                          <a:pt x="644" y="256"/>
                        </a:lnTo>
                        <a:lnTo>
                          <a:pt x="584" y="258"/>
                        </a:lnTo>
                        <a:lnTo>
                          <a:pt x="584" y="258"/>
                        </a:lnTo>
                        <a:close/>
                      </a:path>
                    </a:pathLst>
                  </a:custGeom>
                  <a:gradFill>
                    <a:gsLst>
                      <a:gs pos="100000">
                        <a:srgbClr val="00B0F0"/>
                      </a:gs>
                      <a:gs pos="0">
                        <a:srgbClr val="0070C0"/>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99" name="Line 190">
                    <a:extLst>
                      <a:ext uri="{FF2B5EF4-FFF2-40B4-BE49-F238E27FC236}">
                        <a16:creationId xmlns:a16="http://schemas.microsoft.com/office/drawing/2014/main" id="{1EA0CCAC-C83D-467D-B15B-397AB6B75C79}"/>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00" name="Line 191">
                    <a:extLst>
                      <a:ext uri="{FF2B5EF4-FFF2-40B4-BE49-F238E27FC236}">
                        <a16:creationId xmlns:a16="http://schemas.microsoft.com/office/drawing/2014/main" id="{60F743B5-67BD-4728-9FE7-775CF7BA2EE3}"/>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01" name="Freeform 192">
                    <a:extLst>
                      <a:ext uri="{FF2B5EF4-FFF2-40B4-BE49-F238E27FC236}">
                        <a16:creationId xmlns:a16="http://schemas.microsoft.com/office/drawing/2014/main" id="{42BD6897-748A-488B-9313-7216C37CB076}"/>
                      </a:ext>
                    </a:extLst>
                  </p:cNvPr>
                  <p:cNvSpPr>
                    <a:spLocks/>
                  </p:cNvSpPr>
                  <p:nvPr/>
                </p:nvSpPr>
                <p:spPr bwMode="auto">
                  <a:xfrm>
                    <a:off x="1447802" y="7773793"/>
                    <a:ext cx="650565" cy="177005"/>
                  </a:xfrm>
                  <a:custGeom>
                    <a:avLst/>
                    <a:gdLst>
                      <a:gd name="T0" fmla="*/ 584 w 1168"/>
                      <a:gd name="T1" fmla="*/ 0 h 516"/>
                      <a:gd name="T2" fmla="*/ 466 w 1168"/>
                      <a:gd name="T3" fmla="*/ 6 h 516"/>
                      <a:gd name="T4" fmla="*/ 356 w 1168"/>
                      <a:gd name="T5" fmla="*/ 20 h 516"/>
                      <a:gd name="T6" fmla="*/ 258 w 1168"/>
                      <a:gd name="T7" fmla="*/ 44 h 516"/>
                      <a:gd name="T8" fmla="*/ 170 w 1168"/>
                      <a:gd name="T9" fmla="*/ 76 h 516"/>
                      <a:gd name="T10" fmla="*/ 100 w 1168"/>
                      <a:gd name="T11" fmla="*/ 114 h 516"/>
                      <a:gd name="T12" fmla="*/ 46 w 1168"/>
                      <a:gd name="T13" fmla="*/ 158 h 516"/>
                      <a:gd name="T14" fmla="*/ 18 w 1168"/>
                      <a:gd name="T15" fmla="*/ 194 h 516"/>
                      <a:gd name="T16" fmla="*/ 6 w 1168"/>
                      <a:gd name="T17" fmla="*/ 218 h 516"/>
                      <a:gd name="T18" fmla="*/ 0 w 1168"/>
                      <a:gd name="T19" fmla="*/ 244 h 516"/>
                      <a:gd name="T20" fmla="*/ 0 w 1168"/>
                      <a:gd name="T21" fmla="*/ 258 h 516"/>
                      <a:gd name="T22" fmla="*/ 2 w 1168"/>
                      <a:gd name="T23" fmla="*/ 284 h 516"/>
                      <a:gd name="T24" fmla="*/ 12 w 1168"/>
                      <a:gd name="T25" fmla="*/ 310 h 516"/>
                      <a:gd name="T26" fmla="*/ 26 w 1168"/>
                      <a:gd name="T27" fmla="*/ 334 h 516"/>
                      <a:gd name="T28" fmla="*/ 70 w 1168"/>
                      <a:gd name="T29" fmla="*/ 380 h 516"/>
                      <a:gd name="T30" fmla="*/ 134 w 1168"/>
                      <a:gd name="T31" fmla="*/ 422 h 516"/>
                      <a:gd name="T32" fmla="*/ 212 w 1168"/>
                      <a:gd name="T33" fmla="*/ 456 h 516"/>
                      <a:gd name="T34" fmla="*/ 306 w 1168"/>
                      <a:gd name="T35" fmla="*/ 484 h 516"/>
                      <a:gd name="T36" fmla="*/ 410 w 1168"/>
                      <a:gd name="T37" fmla="*/ 504 h 516"/>
                      <a:gd name="T38" fmla="*/ 524 w 1168"/>
                      <a:gd name="T39" fmla="*/ 514 h 516"/>
                      <a:gd name="T40" fmla="*/ 584 w 1168"/>
                      <a:gd name="T41" fmla="*/ 516 h 516"/>
                      <a:gd name="T42" fmla="*/ 702 w 1168"/>
                      <a:gd name="T43" fmla="*/ 510 h 516"/>
                      <a:gd name="T44" fmla="*/ 810 w 1168"/>
                      <a:gd name="T45" fmla="*/ 494 h 516"/>
                      <a:gd name="T46" fmla="*/ 910 w 1168"/>
                      <a:gd name="T47" fmla="*/ 472 h 516"/>
                      <a:gd name="T48" fmla="*/ 996 w 1168"/>
                      <a:gd name="T49" fmla="*/ 440 h 516"/>
                      <a:gd name="T50" fmla="*/ 1068 w 1168"/>
                      <a:gd name="T51" fmla="*/ 402 h 516"/>
                      <a:gd name="T52" fmla="*/ 1122 w 1168"/>
                      <a:gd name="T53" fmla="*/ 358 h 516"/>
                      <a:gd name="T54" fmla="*/ 1150 w 1168"/>
                      <a:gd name="T55" fmla="*/ 322 h 516"/>
                      <a:gd name="T56" fmla="*/ 1160 w 1168"/>
                      <a:gd name="T57" fmla="*/ 298 h 516"/>
                      <a:gd name="T58" fmla="*/ 1166 w 1168"/>
                      <a:gd name="T59" fmla="*/ 272 h 516"/>
                      <a:gd name="T60" fmla="*/ 1168 w 1168"/>
                      <a:gd name="T61" fmla="*/ 258 h 516"/>
                      <a:gd name="T62" fmla="*/ 1164 w 1168"/>
                      <a:gd name="T63" fmla="*/ 232 h 516"/>
                      <a:gd name="T64" fmla="*/ 1156 w 1168"/>
                      <a:gd name="T65" fmla="*/ 206 h 516"/>
                      <a:gd name="T66" fmla="*/ 1142 w 1168"/>
                      <a:gd name="T67" fmla="*/ 182 h 516"/>
                      <a:gd name="T68" fmla="*/ 1098 w 1168"/>
                      <a:gd name="T69" fmla="*/ 136 h 516"/>
                      <a:gd name="T70" fmla="*/ 1034 w 1168"/>
                      <a:gd name="T71" fmla="*/ 94 h 516"/>
                      <a:gd name="T72" fmla="*/ 956 w 1168"/>
                      <a:gd name="T73" fmla="*/ 60 h 516"/>
                      <a:gd name="T74" fmla="*/ 862 w 1168"/>
                      <a:gd name="T75" fmla="*/ 32 h 516"/>
                      <a:gd name="T76" fmla="*/ 758 w 1168"/>
                      <a:gd name="T77" fmla="*/ 12 h 516"/>
                      <a:gd name="T78" fmla="*/ 644 w 1168"/>
                      <a:gd name="T79" fmla="*/ 2 h 516"/>
                      <a:gd name="T80" fmla="*/ 584 w 1168"/>
                      <a:gd name="T8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8" h="516">
                        <a:moveTo>
                          <a:pt x="584" y="0"/>
                        </a:moveTo>
                        <a:lnTo>
                          <a:pt x="584" y="0"/>
                        </a:lnTo>
                        <a:lnTo>
                          <a:pt x="524" y="2"/>
                        </a:lnTo>
                        <a:lnTo>
                          <a:pt x="466" y="6"/>
                        </a:lnTo>
                        <a:lnTo>
                          <a:pt x="410" y="12"/>
                        </a:lnTo>
                        <a:lnTo>
                          <a:pt x="356" y="20"/>
                        </a:lnTo>
                        <a:lnTo>
                          <a:pt x="306" y="32"/>
                        </a:lnTo>
                        <a:lnTo>
                          <a:pt x="258" y="44"/>
                        </a:lnTo>
                        <a:lnTo>
                          <a:pt x="212" y="60"/>
                        </a:lnTo>
                        <a:lnTo>
                          <a:pt x="170" y="76"/>
                        </a:lnTo>
                        <a:lnTo>
                          <a:pt x="134" y="94"/>
                        </a:lnTo>
                        <a:lnTo>
                          <a:pt x="100" y="114"/>
                        </a:lnTo>
                        <a:lnTo>
                          <a:pt x="70" y="136"/>
                        </a:lnTo>
                        <a:lnTo>
                          <a:pt x="46" y="158"/>
                        </a:lnTo>
                        <a:lnTo>
                          <a:pt x="26" y="182"/>
                        </a:lnTo>
                        <a:lnTo>
                          <a:pt x="18" y="194"/>
                        </a:lnTo>
                        <a:lnTo>
                          <a:pt x="12" y="206"/>
                        </a:lnTo>
                        <a:lnTo>
                          <a:pt x="6" y="218"/>
                        </a:lnTo>
                        <a:lnTo>
                          <a:pt x="2" y="232"/>
                        </a:lnTo>
                        <a:lnTo>
                          <a:pt x="0" y="244"/>
                        </a:lnTo>
                        <a:lnTo>
                          <a:pt x="0" y="258"/>
                        </a:lnTo>
                        <a:lnTo>
                          <a:pt x="0" y="258"/>
                        </a:lnTo>
                        <a:lnTo>
                          <a:pt x="0" y="272"/>
                        </a:lnTo>
                        <a:lnTo>
                          <a:pt x="2" y="284"/>
                        </a:lnTo>
                        <a:lnTo>
                          <a:pt x="6" y="298"/>
                        </a:lnTo>
                        <a:lnTo>
                          <a:pt x="12" y="310"/>
                        </a:lnTo>
                        <a:lnTo>
                          <a:pt x="18" y="322"/>
                        </a:lnTo>
                        <a:lnTo>
                          <a:pt x="26" y="334"/>
                        </a:lnTo>
                        <a:lnTo>
                          <a:pt x="46" y="358"/>
                        </a:lnTo>
                        <a:lnTo>
                          <a:pt x="70" y="380"/>
                        </a:lnTo>
                        <a:lnTo>
                          <a:pt x="100" y="402"/>
                        </a:lnTo>
                        <a:lnTo>
                          <a:pt x="134" y="422"/>
                        </a:lnTo>
                        <a:lnTo>
                          <a:pt x="170" y="440"/>
                        </a:lnTo>
                        <a:lnTo>
                          <a:pt x="212" y="456"/>
                        </a:lnTo>
                        <a:lnTo>
                          <a:pt x="258" y="472"/>
                        </a:lnTo>
                        <a:lnTo>
                          <a:pt x="306" y="484"/>
                        </a:lnTo>
                        <a:lnTo>
                          <a:pt x="356" y="494"/>
                        </a:lnTo>
                        <a:lnTo>
                          <a:pt x="410" y="504"/>
                        </a:lnTo>
                        <a:lnTo>
                          <a:pt x="466" y="510"/>
                        </a:lnTo>
                        <a:lnTo>
                          <a:pt x="524" y="514"/>
                        </a:lnTo>
                        <a:lnTo>
                          <a:pt x="584" y="516"/>
                        </a:lnTo>
                        <a:lnTo>
                          <a:pt x="584" y="516"/>
                        </a:lnTo>
                        <a:lnTo>
                          <a:pt x="644" y="514"/>
                        </a:lnTo>
                        <a:lnTo>
                          <a:pt x="702" y="510"/>
                        </a:lnTo>
                        <a:lnTo>
                          <a:pt x="758" y="504"/>
                        </a:lnTo>
                        <a:lnTo>
                          <a:pt x="810" y="494"/>
                        </a:lnTo>
                        <a:lnTo>
                          <a:pt x="862" y="484"/>
                        </a:lnTo>
                        <a:lnTo>
                          <a:pt x="910" y="472"/>
                        </a:lnTo>
                        <a:lnTo>
                          <a:pt x="956" y="456"/>
                        </a:lnTo>
                        <a:lnTo>
                          <a:pt x="996" y="440"/>
                        </a:lnTo>
                        <a:lnTo>
                          <a:pt x="1034" y="422"/>
                        </a:lnTo>
                        <a:lnTo>
                          <a:pt x="1068" y="402"/>
                        </a:lnTo>
                        <a:lnTo>
                          <a:pt x="1098" y="380"/>
                        </a:lnTo>
                        <a:lnTo>
                          <a:pt x="1122" y="358"/>
                        </a:lnTo>
                        <a:lnTo>
                          <a:pt x="1142" y="334"/>
                        </a:lnTo>
                        <a:lnTo>
                          <a:pt x="1150" y="322"/>
                        </a:lnTo>
                        <a:lnTo>
                          <a:pt x="1156" y="310"/>
                        </a:lnTo>
                        <a:lnTo>
                          <a:pt x="1160" y="298"/>
                        </a:lnTo>
                        <a:lnTo>
                          <a:pt x="1164" y="284"/>
                        </a:lnTo>
                        <a:lnTo>
                          <a:pt x="1166" y="272"/>
                        </a:lnTo>
                        <a:lnTo>
                          <a:pt x="1168" y="258"/>
                        </a:lnTo>
                        <a:lnTo>
                          <a:pt x="1168" y="258"/>
                        </a:lnTo>
                        <a:lnTo>
                          <a:pt x="1166" y="244"/>
                        </a:lnTo>
                        <a:lnTo>
                          <a:pt x="1164" y="232"/>
                        </a:lnTo>
                        <a:lnTo>
                          <a:pt x="1160" y="218"/>
                        </a:lnTo>
                        <a:lnTo>
                          <a:pt x="1156" y="206"/>
                        </a:lnTo>
                        <a:lnTo>
                          <a:pt x="1150" y="194"/>
                        </a:lnTo>
                        <a:lnTo>
                          <a:pt x="1142" y="182"/>
                        </a:lnTo>
                        <a:lnTo>
                          <a:pt x="1122" y="158"/>
                        </a:lnTo>
                        <a:lnTo>
                          <a:pt x="1098" y="136"/>
                        </a:lnTo>
                        <a:lnTo>
                          <a:pt x="1068" y="114"/>
                        </a:lnTo>
                        <a:lnTo>
                          <a:pt x="1034" y="94"/>
                        </a:lnTo>
                        <a:lnTo>
                          <a:pt x="996" y="76"/>
                        </a:lnTo>
                        <a:lnTo>
                          <a:pt x="956" y="60"/>
                        </a:lnTo>
                        <a:lnTo>
                          <a:pt x="910" y="44"/>
                        </a:lnTo>
                        <a:lnTo>
                          <a:pt x="862" y="32"/>
                        </a:lnTo>
                        <a:lnTo>
                          <a:pt x="810" y="20"/>
                        </a:lnTo>
                        <a:lnTo>
                          <a:pt x="758" y="12"/>
                        </a:lnTo>
                        <a:lnTo>
                          <a:pt x="702" y="6"/>
                        </a:lnTo>
                        <a:lnTo>
                          <a:pt x="644" y="2"/>
                        </a:lnTo>
                        <a:lnTo>
                          <a:pt x="584" y="0"/>
                        </a:lnTo>
                        <a:lnTo>
                          <a:pt x="584" y="0"/>
                        </a:lnTo>
                        <a:close/>
                      </a:path>
                    </a:pathLst>
                  </a:custGeom>
                  <a:gradFill>
                    <a:gsLst>
                      <a:gs pos="0">
                        <a:sysClr val="window" lastClr="FFFFFF">
                          <a:lumMod val="87000"/>
                        </a:sysClr>
                      </a:gs>
                      <a:gs pos="96250">
                        <a:sysClr val="window" lastClr="FFFFFF">
                          <a:lumMod val="87000"/>
                        </a:sysClr>
                      </a:gs>
                    </a:gsLst>
                    <a:path path="circle">
                      <a:fillToRect l="100000" t="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02" name="Freeform 193">
                    <a:extLst>
                      <a:ext uri="{FF2B5EF4-FFF2-40B4-BE49-F238E27FC236}">
                        <a16:creationId xmlns:a16="http://schemas.microsoft.com/office/drawing/2014/main" id="{88469AFD-FD18-4DB0-AB9A-DA1A7E9EA74F}"/>
                      </a:ext>
                    </a:extLst>
                  </p:cNvPr>
                  <p:cNvSpPr>
                    <a:spLocks/>
                  </p:cNvSpPr>
                  <p:nvPr/>
                </p:nvSpPr>
                <p:spPr bwMode="auto">
                  <a:xfrm>
                    <a:off x="1483451" y="8047325"/>
                    <a:ext cx="570359"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lumMod val="75000"/>
                          <a:alpha val="43000"/>
                        </a:sysClr>
                      </a:gs>
                      <a:gs pos="48000">
                        <a:sysClr val="window" lastClr="FFFFFF">
                          <a:lumMod val="75000"/>
                          <a:alpha val="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03" name="Freeform 194">
                    <a:extLst>
                      <a:ext uri="{FF2B5EF4-FFF2-40B4-BE49-F238E27FC236}">
                        <a16:creationId xmlns:a16="http://schemas.microsoft.com/office/drawing/2014/main" id="{E00E947F-6C1E-4DEF-B038-297FBF5262EE}"/>
                      </a:ext>
                    </a:extLst>
                  </p:cNvPr>
                  <p:cNvSpPr>
                    <a:spLocks/>
                  </p:cNvSpPr>
                  <p:nvPr/>
                </p:nvSpPr>
                <p:spPr bwMode="auto">
                  <a:xfrm>
                    <a:off x="1477794" y="7784594"/>
                    <a:ext cx="587642"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gs>
                      <a:gs pos="43000">
                        <a:sysClr val="window" lastClr="FFFFFF">
                          <a:alpha val="22000"/>
                        </a:sysClr>
                      </a:gs>
                    </a:gsLst>
                    <a:lin ang="7200000" scaled="0"/>
                  </a:gra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304" name="object 91">
                    <a:extLst>
                      <a:ext uri="{FF2B5EF4-FFF2-40B4-BE49-F238E27FC236}">
                        <a16:creationId xmlns:a16="http://schemas.microsoft.com/office/drawing/2014/main" id="{07729673-5624-447C-BA84-1F57B5891A8A}"/>
                      </a:ext>
                    </a:extLst>
                  </p:cNvPr>
                  <p:cNvSpPr/>
                  <p:nvPr/>
                </p:nvSpPr>
                <p:spPr>
                  <a:xfrm>
                    <a:off x="1465453" y="7988801"/>
                    <a:ext cx="617191" cy="97959"/>
                  </a:xfrm>
                  <a:prstGeom prst="rect">
                    <a:avLst/>
                  </a:prstGeom>
                  <a:noFill/>
                </p:spPr>
                <p:txBody>
                  <a:bodyPr wrap="square" lIns="0" tIns="0" rIns="0" bIns="0" rtlCol="0"/>
                  <a:lstStyle/>
                  <a:p>
                    <a:pPr algn="ctr" latinLnBrk="0">
                      <a:lnSpc>
                        <a:spcPts val="800"/>
                      </a:lnSpc>
                      <a:defRPr/>
                    </a:pPr>
                    <a:r>
                      <a:rPr lang="en-US" altLang="ko-KR" sz="800" kern="0" dirty="0">
                        <a:gradFill>
                          <a:gsLst>
                            <a:gs pos="79000">
                              <a:prstClr val="black">
                                <a:lumMod val="95000"/>
                                <a:lumOff val="5000"/>
                              </a:prstClr>
                            </a:gs>
                            <a:gs pos="0">
                              <a:prstClr val="black">
                                <a:lumMod val="95000"/>
                                <a:lumOff val="5000"/>
                              </a:prstClr>
                            </a:gs>
                          </a:gsLst>
                          <a:lin ang="5400000" scaled="0"/>
                        </a:gradFill>
                        <a:latin typeface="Arial Narrow" panose="020B0606020202030204" pitchFamily="34" charset="0"/>
                        <a:ea typeface="Rix고딕 M"/>
                      </a:rPr>
                      <a:t>Base Map</a:t>
                    </a:r>
                  </a:p>
                </p:txBody>
              </p:sp>
            </p:grpSp>
            <p:grpSp>
              <p:nvGrpSpPr>
                <p:cNvPr id="246" name="그룹 1281">
                  <a:extLst>
                    <a:ext uri="{FF2B5EF4-FFF2-40B4-BE49-F238E27FC236}">
                      <a16:creationId xmlns:a16="http://schemas.microsoft.com/office/drawing/2014/main" id="{B56B6734-69DA-4522-B2AD-F6A546F4B115}"/>
                    </a:ext>
                  </a:extLst>
                </p:cNvPr>
                <p:cNvGrpSpPr/>
                <p:nvPr/>
              </p:nvGrpSpPr>
              <p:grpSpPr>
                <a:xfrm>
                  <a:off x="4187557" y="7087137"/>
                  <a:ext cx="815181" cy="462268"/>
                  <a:chOff x="1432173" y="7764278"/>
                  <a:chExt cx="683751" cy="438251"/>
                </a:xfrm>
              </p:grpSpPr>
              <p:sp>
                <p:nvSpPr>
                  <p:cNvPr id="287" name="Freeform 188">
                    <a:extLst>
                      <a:ext uri="{FF2B5EF4-FFF2-40B4-BE49-F238E27FC236}">
                        <a16:creationId xmlns:a16="http://schemas.microsoft.com/office/drawing/2014/main" id="{5B27E92B-5E53-4420-B175-706C809CB882}"/>
                      </a:ext>
                    </a:extLst>
                  </p:cNvPr>
                  <p:cNvSpPr>
                    <a:spLocks/>
                  </p:cNvSpPr>
                  <p:nvPr/>
                </p:nvSpPr>
                <p:spPr bwMode="auto">
                  <a:xfrm>
                    <a:off x="1432173" y="7764278"/>
                    <a:ext cx="683751" cy="438251"/>
                  </a:xfrm>
                  <a:custGeom>
                    <a:avLst/>
                    <a:gdLst/>
                    <a:ahLst/>
                    <a:cxnLst/>
                    <a:rect l="l" t="t" r="r" b="b"/>
                    <a:pathLst>
                      <a:path w="488268" h="518368">
                        <a:moveTo>
                          <a:pt x="244134" y="0"/>
                        </a:moveTo>
                        <a:lnTo>
                          <a:pt x="269216" y="836"/>
                        </a:lnTo>
                        <a:lnTo>
                          <a:pt x="293463" y="2508"/>
                        </a:lnTo>
                        <a:lnTo>
                          <a:pt x="316873" y="5017"/>
                        </a:lnTo>
                        <a:lnTo>
                          <a:pt x="338611" y="8361"/>
                        </a:lnTo>
                        <a:lnTo>
                          <a:pt x="360349" y="13377"/>
                        </a:lnTo>
                        <a:lnTo>
                          <a:pt x="380415" y="18394"/>
                        </a:lnTo>
                        <a:lnTo>
                          <a:pt x="399644" y="25083"/>
                        </a:lnTo>
                        <a:lnTo>
                          <a:pt x="416366" y="31771"/>
                        </a:lnTo>
                        <a:lnTo>
                          <a:pt x="432251" y="39296"/>
                        </a:lnTo>
                        <a:lnTo>
                          <a:pt x="446464" y="47657"/>
                        </a:lnTo>
                        <a:lnTo>
                          <a:pt x="459006" y="56854"/>
                        </a:lnTo>
                        <a:lnTo>
                          <a:pt x="469038" y="66050"/>
                        </a:lnTo>
                        <a:lnTo>
                          <a:pt x="477399" y="76083"/>
                        </a:lnTo>
                        <a:lnTo>
                          <a:pt x="480744" y="81100"/>
                        </a:lnTo>
                        <a:lnTo>
                          <a:pt x="483252" y="86116"/>
                        </a:lnTo>
                        <a:lnTo>
                          <a:pt x="484924" y="91133"/>
                        </a:lnTo>
                        <a:lnTo>
                          <a:pt x="486596" y="96985"/>
                        </a:lnTo>
                        <a:lnTo>
                          <a:pt x="487432" y="102002"/>
                        </a:lnTo>
                        <a:lnTo>
                          <a:pt x="488268" y="107854"/>
                        </a:lnTo>
                        <a:lnTo>
                          <a:pt x="488268" y="411350"/>
                        </a:lnTo>
                        <a:lnTo>
                          <a:pt x="487432" y="416367"/>
                        </a:lnTo>
                        <a:lnTo>
                          <a:pt x="486596" y="422219"/>
                        </a:lnTo>
                        <a:lnTo>
                          <a:pt x="484924" y="427236"/>
                        </a:lnTo>
                        <a:lnTo>
                          <a:pt x="483252" y="432252"/>
                        </a:lnTo>
                        <a:lnTo>
                          <a:pt x="480744" y="438105"/>
                        </a:lnTo>
                        <a:lnTo>
                          <a:pt x="477399" y="443121"/>
                        </a:lnTo>
                        <a:lnTo>
                          <a:pt x="469038" y="453154"/>
                        </a:lnTo>
                        <a:lnTo>
                          <a:pt x="459006" y="462351"/>
                        </a:lnTo>
                        <a:lnTo>
                          <a:pt x="446464" y="471548"/>
                        </a:lnTo>
                        <a:lnTo>
                          <a:pt x="432251" y="479073"/>
                        </a:lnTo>
                        <a:lnTo>
                          <a:pt x="416366" y="487433"/>
                        </a:lnTo>
                        <a:lnTo>
                          <a:pt x="399644" y="494122"/>
                        </a:lnTo>
                        <a:lnTo>
                          <a:pt x="380415" y="499975"/>
                        </a:lnTo>
                        <a:lnTo>
                          <a:pt x="360349" y="505827"/>
                        </a:lnTo>
                        <a:lnTo>
                          <a:pt x="338611" y="510007"/>
                        </a:lnTo>
                        <a:lnTo>
                          <a:pt x="316873" y="513352"/>
                        </a:lnTo>
                        <a:lnTo>
                          <a:pt x="293463" y="516696"/>
                        </a:lnTo>
                        <a:lnTo>
                          <a:pt x="269216" y="518368"/>
                        </a:lnTo>
                        <a:lnTo>
                          <a:pt x="244134" y="518368"/>
                        </a:lnTo>
                        <a:lnTo>
                          <a:pt x="219052" y="518368"/>
                        </a:lnTo>
                        <a:lnTo>
                          <a:pt x="194806" y="516696"/>
                        </a:lnTo>
                        <a:lnTo>
                          <a:pt x="171396" y="513352"/>
                        </a:lnTo>
                        <a:lnTo>
                          <a:pt x="148822" y="510007"/>
                        </a:lnTo>
                        <a:lnTo>
                          <a:pt x="127920" y="505827"/>
                        </a:lnTo>
                        <a:lnTo>
                          <a:pt x="107854" y="499975"/>
                        </a:lnTo>
                        <a:lnTo>
                          <a:pt x="88624" y="494122"/>
                        </a:lnTo>
                        <a:lnTo>
                          <a:pt x="71067" y="487433"/>
                        </a:lnTo>
                        <a:lnTo>
                          <a:pt x="56017" y="479073"/>
                        </a:lnTo>
                        <a:lnTo>
                          <a:pt x="41804" y="471548"/>
                        </a:lnTo>
                        <a:lnTo>
                          <a:pt x="29263" y="462351"/>
                        </a:lnTo>
                        <a:lnTo>
                          <a:pt x="19230" y="453154"/>
                        </a:lnTo>
                        <a:lnTo>
                          <a:pt x="10869" y="443121"/>
                        </a:lnTo>
                        <a:lnTo>
                          <a:pt x="7525" y="438105"/>
                        </a:lnTo>
                        <a:lnTo>
                          <a:pt x="5017" y="432252"/>
                        </a:lnTo>
                        <a:lnTo>
                          <a:pt x="2508" y="427236"/>
                        </a:lnTo>
                        <a:lnTo>
                          <a:pt x="836" y="422219"/>
                        </a:lnTo>
                        <a:lnTo>
                          <a:pt x="0" y="416367"/>
                        </a:lnTo>
                        <a:lnTo>
                          <a:pt x="0" y="411350"/>
                        </a:lnTo>
                        <a:lnTo>
                          <a:pt x="0" y="113707"/>
                        </a:lnTo>
                        <a:lnTo>
                          <a:pt x="0" y="107854"/>
                        </a:lnTo>
                        <a:lnTo>
                          <a:pt x="0" y="102002"/>
                        </a:lnTo>
                        <a:lnTo>
                          <a:pt x="836" y="96985"/>
                        </a:lnTo>
                        <a:lnTo>
                          <a:pt x="2508" y="91133"/>
                        </a:lnTo>
                        <a:lnTo>
                          <a:pt x="5017" y="86116"/>
                        </a:lnTo>
                        <a:lnTo>
                          <a:pt x="7525" y="81100"/>
                        </a:lnTo>
                        <a:lnTo>
                          <a:pt x="10869" y="76083"/>
                        </a:lnTo>
                        <a:lnTo>
                          <a:pt x="19230" y="66050"/>
                        </a:lnTo>
                        <a:lnTo>
                          <a:pt x="29263" y="56854"/>
                        </a:lnTo>
                        <a:lnTo>
                          <a:pt x="41804" y="47657"/>
                        </a:lnTo>
                        <a:lnTo>
                          <a:pt x="56017" y="39296"/>
                        </a:lnTo>
                        <a:lnTo>
                          <a:pt x="71067" y="31771"/>
                        </a:lnTo>
                        <a:lnTo>
                          <a:pt x="88624" y="25083"/>
                        </a:lnTo>
                        <a:lnTo>
                          <a:pt x="107854" y="18394"/>
                        </a:lnTo>
                        <a:lnTo>
                          <a:pt x="127920" y="13377"/>
                        </a:lnTo>
                        <a:lnTo>
                          <a:pt x="148822" y="8361"/>
                        </a:lnTo>
                        <a:lnTo>
                          <a:pt x="171396" y="5017"/>
                        </a:lnTo>
                        <a:lnTo>
                          <a:pt x="194806" y="2508"/>
                        </a:lnTo>
                        <a:lnTo>
                          <a:pt x="219052" y="836"/>
                        </a:lnTo>
                        <a:close/>
                      </a:path>
                    </a:pathLst>
                  </a:custGeom>
                  <a:solidFill>
                    <a:sysClr val="window" lastClr="FFFFFF">
                      <a:lumMod val="50000"/>
                    </a:sysClr>
                  </a:solidFill>
                  <a:ln w="1905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88" name="Freeform 188">
                    <a:extLst>
                      <a:ext uri="{FF2B5EF4-FFF2-40B4-BE49-F238E27FC236}">
                        <a16:creationId xmlns:a16="http://schemas.microsoft.com/office/drawing/2014/main" id="{75323AD6-7F4F-4040-857C-7B82479FEE7C}"/>
                      </a:ext>
                    </a:extLst>
                  </p:cNvPr>
                  <p:cNvSpPr>
                    <a:spLocks/>
                  </p:cNvSpPr>
                  <p:nvPr/>
                </p:nvSpPr>
                <p:spPr bwMode="auto">
                  <a:xfrm>
                    <a:off x="1447806" y="7859217"/>
                    <a:ext cx="650565" cy="336861"/>
                  </a:xfrm>
                  <a:custGeom>
                    <a:avLst/>
                    <a:gdLst>
                      <a:gd name="T0" fmla="*/ 0 w 1168"/>
                      <a:gd name="T1" fmla="*/ 0 h 982"/>
                      <a:gd name="T2" fmla="*/ 0 w 1168"/>
                      <a:gd name="T3" fmla="*/ 726 h 982"/>
                      <a:gd name="T4" fmla="*/ 0 w 1168"/>
                      <a:gd name="T5" fmla="*/ 726 h 982"/>
                      <a:gd name="T6" fmla="*/ 0 w 1168"/>
                      <a:gd name="T7" fmla="*/ 738 h 982"/>
                      <a:gd name="T8" fmla="*/ 2 w 1168"/>
                      <a:gd name="T9" fmla="*/ 752 h 982"/>
                      <a:gd name="T10" fmla="*/ 6 w 1168"/>
                      <a:gd name="T11" fmla="*/ 764 h 982"/>
                      <a:gd name="T12" fmla="*/ 12 w 1168"/>
                      <a:gd name="T13" fmla="*/ 776 h 982"/>
                      <a:gd name="T14" fmla="*/ 18 w 1168"/>
                      <a:gd name="T15" fmla="*/ 790 h 982"/>
                      <a:gd name="T16" fmla="*/ 26 w 1168"/>
                      <a:gd name="T17" fmla="*/ 802 h 982"/>
                      <a:gd name="T18" fmla="*/ 46 w 1168"/>
                      <a:gd name="T19" fmla="*/ 826 h 982"/>
                      <a:gd name="T20" fmla="*/ 70 w 1168"/>
                      <a:gd name="T21" fmla="*/ 848 h 982"/>
                      <a:gd name="T22" fmla="*/ 100 w 1168"/>
                      <a:gd name="T23" fmla="*/ 870 h 982"/>
                      <a:gd name="T24" fmla="*/ 134 w 1168"/>
                      <a:gd name="T25" fmla="*/ 888 h 982"/>
                      <a:gd name="T26" fmla="*/ 170 w 1168"/>
                      <a:gd name="T27" fmla="*/ 908 h 982"/>
                      <a:gd name="T28" fmla="*/ 212 w 1168"/>
                      <a:gd name="T29" fmla="*/ 924 h 982"/>
                      <a:gd name="T30" fmla="*/ 258 w 1168"/>
                      <a:gd name="T31" fmla="*/ 938 h 982"/>
                      <a:gd name="T32" fmla="*/ 306 w 1168"/>
                      <a:gd name="T33" fmla="*/ 952 h 982"/>
                      <a:gd name="T34" fmla="*/ 356 w 1168"/>
                      <a:gd name="T35" fmla="*/ 962 h 982"/>
                      <a:gd name="T36" fmla="*/ 410 w 1168"/>
                      <a:gd name="T37" fmla="*/ 970 h 982"/>
                      <a:gd name="T38" fmla="*/ 466 w 1168"/>
                      <a:gd name="T39" fmla="*/ 978 h 982"/>
                      <a:gd name="T40" fmla="*/ 524 w 1168"/>
                      <a:gd name="T41" fmla="*/ 982 h 982"/>
                      <a:gd name="T42" fmla="*/ 584 w 1168"/>
                      <a:gd name="T43" fmla="*/ 982 h 982"/>
                      <a:gd name="T44" fmla="*/ 584 w 1168"/>
                      <a:gd name="T45" fmla="*/ 982 h 982"/>
                      <a:gd name="T46" fmla="*/ 644 w 1168"/>
                      <a:gd name="T47" fmla="*/ 982 h 982"/>
                      <a:gd name="T48" fmla="*/ 702 w 1168"/>
                      <a:gd name="T49" fmla="*/ 978 h 982"/>
                      <a:gd name="T50" fmla="*/ 758 w 1168"/>
                      <a:gd name="T51" fmla="*/ 970 h 982"/>
                      <a:gd name="T52" fmla="*/ 810 w 1168"/>
                      <a:gd name="T53" fmla="*/ 962 h 982"/>
                      <a:gd name="T54" fmla="*/ 862 w 1168"/>
                      <a:gd name="T55" fmla="*/ 952 h 982"/>
                      <a:gd name="T56" fmla="*/ 910 w 1168"/>
                      <a:gd name="T57" fmla="*/ 938 h 982"/>
                      <a:gd name="T58" fmla="*/ 956 w 1168"/>
                      <a:gd name="T59" fmla="*/ 924 h 982"/>
                      <a:gd name="T60" fmla="*/ 996 w 1168"/>
                      <a:gd name="T61" fmla="*/ 908 h 982"/>
                      <a:gd name="T62" fmla="*/ 1034 w 1168"/>
                      <a:gd name="T63" fmla="*/ 888 h 982"/>
                      <a:gd name="T64" fmla="*/ 1068 w 1168"/>
                      <a:gd name="T65" fmla="*/ 870 h 982"/>
                      <a:gd name="T66" fmla="*/ 1098 w 1168"/>
                      <a:gd name="T67" fmla="*/ 848 h 982"/>
                      <a:gd name="T68" fmla="*/ 1122 w 1168"/>
                      <a:gd name="T69" fmla="*/ 826 h 982"/>
                      <a:gd name="T70" fmla="*/ 1142 w 1168"/>
                      <a:gd name="T71" fmla="*/ 802 h 982"/>
                      <a:gd name="T72" fmla="*/ 1150 w 1168"/>
                      <a:gd name="T73" fmla="*/ 790 h 982"/>
                      <a:gd name="T74" fmla="*/ 1156 w 1168"/>
                      <a:gd name="T75" fmla="*/ 776 h 982"/>
                      <a:gd name="T76" fmla="*/ 1160 w 1168"/>
                      <a:gd name="T77" fmla="*/ 764 h 982"/>
                      <a:gd name="T78" fmla="*/ 1164 w 1168"/>
                      <a:gd name="T79" fmla="*/ 752 h 982"/>
                      <a:gd name="T80" fmla="*/ 1166 w 1168"/>
                      <a:gd name="T81" fmla="*/ 738 h 982"/>
                      <a:gd name="T82" fmla="*/ 1168 w 1168"/>
                      <a:gd name="T83" fmla="*/ 726 h 982"/>
                      <a:gd name="T84" fmla="*/ 1168 w 1168"/>
                      <a:gd name="T85" fmla="*/ 0 h 982"/>
                      <a:gd name="T86" fmla="*/ 0 w 1168"/>
                      <a:gd name="T87"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8" h="982">
                        <a:moveTo>
                          <a:pt x="0" y="0"/>
                        </a:moveTo>
                        <a:lnTo>
                          <a:pt x="0" y="726"/>
                        </a:lnTo>
                        <a:lnTo>
                          <a:pt x="0" y="726"/>
                        </a:lnTo>
                        <a:lnTo>
                          <a:pt x="0" y="738"/>
                        </a:lnTo>
                        <a:lnTo>
                          <a:pt x="2" y="752"/>
                        </a:lnTo>
                        <a:lnTo>
                          <a:pt x="6" y="764"/>
                        </a:lnTo>
                        <a:lnTo>
                          <a:pt x="12" y="776"/>
                        </a:lnTo>
                        <a:lnTo>
                          <a:pt x="18" y="790"/>
                        </a:lnTo>
                        <a:lnTo>
                          <a:pt x="26" y="802"/>
                        </a:lnTo>
                        <a:lnTo>
                          <a:pt x="46" y="826"/>
                        </a:lnTo>
                        <a:lnTo>
                          <a:pt x="70" y="848"/>
                        </a:lnTo>
                        <a:lnTo>
                          <a:pt x="100" y="870"/>
                        </a:lnTo>
                        <a:lnTo>
                          <a:pt x="134" y="888"/>
                        </a:lnTo>
                        <a:lnTo>
                          <a:pt x="170" y="908"/>
                        </a:lnTo>
                        <a:lnTo>
                          <a:pt x="212" y="924"/>
                        </a:lnTo>
                        <a:lnTo>
                          <a:pt x="258" y="938"/>
                        </a:lnTo>
                        <a:lnTo>
                          <a:pt x="306" y="952"/>
                        </a:lnTo>
                        <a:lnTo>
                          <a:pt x="356" y="962"/>
                        </a:lnTo>
                        <a:lnTo>
                          <a:pt x="410" y="970"/>
                        </a:lnTo>
                        <a:lnTo>
                          <a:pt x="466" y="978"/>
                        </a:lnTo>
                        <a:lnTo>
                          <a:pt x="524" y="982"/>
                        </a:lnTo>
                        <a:lnTo>
                          <a:pt x="584" y="982"/>
                        </a:lnTo>
                        <a:lnTo>
                          <a:pt x="584" y="982"/>
                        </a:lnTo>
                        <a:lnTo>
                          <a:pt x="644" y="982"/>
                        </a:lnTo>
                        <a:lnTo>
                          <a:pt x="702" y="978"/>
                        </a:lnTo>
                        <a:lnTo>
                          <a:pt x="758" y="970"/>
                        </a:lnTo>
                        <a:lnTo>
                          <a:pt x="810" y="962"/>
                        </a:lnTo>
                        <a:lnTo>
                          <a:pt x="862" y="952"/>
                        </a:lnTo>
                        <a:lnTo>
                          <a:pt x="910" y="938"/>
                        </a:lnTo>
                        <a:lnTo>
                          <a:pt x="956" y="924"/>
                        </a:lnTo>
                        <a:lnTo>
                          <a:pt x="996" y="908"/>
                        </a:lnTo>
                        <a:lnTo>
                          <a:pt x="1034" y="888"/>
                        </a:lnTo>
                        <a:lnTo>
                          <a:pt x="1068" y="870"/>
                        </a:lnTo>
                        <a:lnTo>
                          <a:pt x="1098" y="848"/>
                        </a:lnTo>
                        <a:lnTo>
                          <a:pt x="1122" y="826"/>
                        </a:lnTo>
                        <a:lnTo>
                          <a:pt x="1142" y="802"/>
                        </a:lnTo>
                        <a:lnTo>
                          <a:pt x="1150" y="790"/>
                        </a:lnTo>
                        <a:lnTo>
                          <a:pt x="1156" y="776"/>
                        </a:lnTo>
                        <a:lnTo>
                          <a:pt x="1160" y="764"/>
                        </a:lnTo>
                        <a:lnTo>
                          <a:pt x="1164" y="752"/>
                        </a:lnTo>
                        <a:lnTo>
                          <a:pt x="1166" y="738"/>
                        </a:lnTo>
                        <a:lnTo>
                          <a:pt x="1168" y="726"/>
                        </a:lnTo>
                        <a:lnTo>
                          <a:pt x="1168" y="0"/>
                        </a:lnTo>
                        <a:lnTo>
                          <a:pt x="0" y="0"/>
                        </a:lnTo>
                        <a:close/>
                      </a:path>
                    </a:pathLst>
                  </a:custGeom>
                  <a:gradFill flip="none" rotWithShape="1">
                    <a:gsLst>
                      <a:gs pos="100000">
                        <a:sysClr val="window" lastClr="FFFFFF">
                          <a:lumMod val="87000"/>
                        </a:sysClr>
                      </a:gs>
                      <a:gs pos="0">
                        <a:sysClr val="window" lastClr="FFFFFF">
                          <a:lumMod val="87000"/>
                        </a:sysClr>
                      </a:gs>
                      <a:gs pos="50000">
                        <a:sysClr val="window" lastClr="FFFFFF"/>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89" name="Freeform 189">
                    <a:extLst>
                      <a:ext uri="{FF2B5EF4-FFF2-40B4-BE49-F238E27FC236}">
                        <a16:creationId xmlns:a16="http://schemas.microsoft.com/office/drawing/2014/main" id="{ACDF14D8-4B8F-45AA-A51B-9A17AD8276EC}"/>
                      </a:ext>
                    </a:extLst>
                  </p:cNvPr>
                  <p:cNvSpPr>
                    <a:spLocks/>
                  </p:cNvSpPr>
                  <p:nvPr/>
                </p:nvSpPr>
                <p:spPr bwMode="auto">
                  <a:xfrm>
                    <a:off x="1447806" y="7859217"/>
                    <a:ext cx="650565" cy="111142"/>
                  </a:xfrm>
                  <a:custGeom>
                    <a:avLst/>
                    <a:gdLst>
                      <a:gd name="T0" fmla="*/ 584 w 1168"/>
                      <a:gd name="T1" fmla="*/ 258 h 324"/>
                      <a:gd name="T2" fmla="*/ 466 w 1168"/>
                      <a:gd name="T3" fmla="*/ 252 h 324"/>
                      <a:gd name="T4" fmla="*/ 356 w 1168"/>
                      <a:gd name="T5" fmla="*/ 236 h 324"/>
                      <a:gd name="T6" fmla="*/ 258 w 1168"/>
                      <a:gd name="T7" fmla="*/ 214 h 324"/>
                      <a:gd name="T8" fmla="*/ 170 w 1168"/>
                      <a:gd name="T9" fmla="*/ 182 h 324"/>
                      <a:gd name="T10" fmla="*/ 100 w 1168"/>
                      <a:gd name="T11" fmla="*/ 144 h 324"/>
                      <a:gd name="T12" fmla="*/ 46 w 1168"/>
                      <a:gd name="T13" fmla="*/ 100 h 324"/>
                      <a:gd name="T14" fmla="*/ 18 w 1168"/>
                      <a:gd name="T15" fmla="*/ 64 h 324"/>
                      <a:gd name="T16" fmla="*/ 6 w 1168"/>
                      <a:gd name="T17" fmla="*/ 40 h 324"/>
                      <a:gd name="T18" fmla="*/ 0 w 1168"/>
                      <a:gd name="T19" fmla="*/ 14 h 324"/>
                      <a:gd name="T20" fmla="*/ 0 w 1168"/>
                      <a:gd name="T21" fmla="*/ 82 h 324"/>
                      <a:gd name="T22" fmla="*/ 0 w 1168"/>
                      <a:gd name="T23" fmla="*/ 94 h 324"/>
                      <a:gd name="T24" fmla="*/ 6 w 1168"/>
                      <a:gd name="T25" fmla="*/ 120 h 324"/>
                      <a:gd name="T26" fmla="*/ 18 w 1168"/>
                      <a:gd name="T27" fmla="*/ 144 h 324"/>
                      <a:gd name="T28" fmla="*/ 46 w 1168"/>
                      <a:gd name="T29" fmla="*/ 180 h 324"/>
                      <a:gd name="T30" fmla="*/ 100 w 1168"/>
                      <a:gd name="T31" fmla="*/ 220 h 324"/>
                      <a:gd name="T32" fmla="*/ 170 w 1168"/>
                      <a:gd name="T33" fmla="*/ 256 h 324"/>
                      <a:gd name="T34" fmla="*/ 258 w 1168"/>
                      <a:gd name="T35" fmla="*/ 284 h 324"/>
                      <a:gd name="T36" fmla="*/ 356 w 1168"/>
                      <a:gd name="T37" fmla="*/ 306 h 324"/>
                      <a:gd name="T38" fmla="*/ 466 w 1168"/>
                      <a:gd name="T39" fmla="*/ 318 h 324"/>
                      <a:gd name="T40" fmla="*/ 584 w 1168"/>
                      <a:gd name="T41" fmla="*/ 324 h 324"/>
                      <a:gd name="T42" fmla="*/ 644 w 1168"/>
                      <a:gd name="T43" fmla="*/ 322 h 324"/>
                      <a:gd name="T44" fmla="*/ 758 w 1168"/>
                      <a:gd name="T45" fmla="*/ 312 h 324"/>
                      <a:gd name="T46" fmla="*/ 862 w 1168"/>
                      <a:gd name="T47" fmla="*/ 296 h 324"/>
                      <a:gd name="T48" fmla="*/ 956 w 1168"/>
                      <a:gd name="T49" fmla="*/ 270 h 324"/>
                      <a:gd name="T50" fmla="*/ 1034 w 1168"/>
                      <a:gd name="T51" fmla="*/ 238 h 324"/>
                      <a:gd name="T52" fmla="*/ 1098 w 1168"/>
                      <a:gd name="T53" fmla="*/ 200 h 324"/>
                      <a:gd name="T54" fmla="*/ 1142 w 1168"/>
                      <a:gd name="T55" fmla="*/ 156 h 324"/>
                      <a:gd name="T56" fmla="*/ 1156 w 1168"/>
                      <a:gd name="T57" fmla="*/ 132 h 324"/>
                      <a:gd name="T58" fmla="*/ 1164 w 1168"/>
                      <a:gd name="T59" fmla="*/ 108 h 324"/>
                      <a:gd name="T60" fmla="*/ 1168 w 1168"/>
                      <a:gd name="T61" fmla="*/ 82 h 324"/>
                      <a:gd name="T62" fmla="*/ 1168 w 1168"/>
                      <a:gd name="T63" fmla="*/ 0 h 324"/>
                      <a:gd name="T64" fmla="*/ 1164 w 1168"/>
                      <a:gd name="T65" fmla="*/ 26 h 324"/>
                      <a:gd name="T66" fmla="*/ 1156 w 1168"/>
                      <a:gd name="T67" fmla="*/ 52 h 324"/>
                      <a:gd name="T68" fmla="*/ 1142 w 1168"/>
                      <a:gd name="T69" fmla="*/ 76 h 324"/>
                      <a:gd name="T70" fmla="*/ 1098 w 1168"/>
                      <a:gd name="T71" fmla="*/ 122 h 324"/>
                      <a:gd name="T72" fmla="*/ 1034 w 1168"/>
                      <a:gd name="T73" fmla="*/ 164 h 324"/>
                      <a:gd name="T74" fmla="*/ 956 w 1168"/>
                      <a:gd name="T75" fmla="*/ 198 h 324"/>
                      <a:gd name="T76" fmla="*/ 862 w 1168"/>
                      <a:gd name="T77" fmla="*/ 226 h 324"/>
                      <a:gd name="T78" fmla="*/ 758 w 1168"/>
                      <a:gd name="T79" fmla="*/ 246 h 324"/>
                      <a:gd name="T80" fmla="*/ 644 w 1168"/>
                      <a:gd name="T81" fmla="*/ 256 h 324"/>
                      <a:gd name="T82" fmla="*/ 584 w 1168"/>
                      <a:gd name="T83" fmla="*/ 25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8" h="324">
                        <a:moveTo>
                          <a:pt x="584" y="258"/>
                        </a:moveTo>
                        <a:lnTo>
                          <a:pt x="584" y="258"/>
                        </a:lnTo>
                        <a:lnTo>
                          <a:pt x="524" y="256"/>
                        </a:lnTo>
                        <a:lnTo>
                          <a:pt x="466" y="252"/>
                        </a:lnTo>
                        <a:lnTo>
                          <a:pt x="410" y="246"/>
                        </a:lnTo>
                        <a:lnTo>
                          <a:pt x="356" y="236"/>
                        </a:lnTo>
                        <a:lnTo>
                          <a:pt x="306" y="226"/>
                        </a:lnTo>
                        <a:lnTo>
                          <a:pt x="258" y="214"/>
                        </a:lnTo>
                        <a:lnTo>
                          <a:pt x="212" y="198"/>
                        </a:lnTo>
                        <a:lnTo>
                          <a:pt x="170" y="182"/>
                        </a:lnTo>
                        <a:lnTo>
                          <a:pt x="134" y="164"/>
                        </a:lnTo>
                        <a:lnTo>
                          <a:pt x="100" y="144"/>
                        </a:lnTo>
                        <a:lnTo>
                          <a:pt x="70" y="122"/>
                        </a:lnTo>
                        <a:lnTo>
                          <a:pt x="46" y="100"/>
                        </a:lnTo>
                        <a:lnTo>
                          <a:pt x="26" y="76"/>
                        </a:lnTo>
                        <a:lnTo>
                          <a:pt x="18" y="64"/>
                        </a:lnTo>
                        <a:lnTo>
                          <a:pt x="12" y="52"/>
                        </a:lnTo>
                        <a:lnTo>
                          <a:pt x="6" y="40"/>
                        </a:lnTo>
                        <a:lnTo>
                          <a:pt x="2" y="26"/>
                        </a:lnTo>
                        <a:lnTo>
                          <a:pt x="0" y="14"/>
                        </a:lnTo>
                        <a:lnTo>
                          <a:pt x="0" y="0"/>
                        </a:lnTo>
                        <a:lnTo>
                          <a:pt x="0" y="82"/>
                        </a:lnTo>
                        <a:lnTo>
                          <a:pt x="0" y="82"/>
                        </a:lnTo>
                        <a:lnTo>
                          <a:pt x="0" y="94"/>
                        </a:lnTo>
                        <a:lnTo>
                          <a:pt x="2" y="108"/>
                        </a:lnTo>
                        <a:lnTo>
                          <a:pt x="6" y="120"/>
                        </a:lnTo>
                        <a:lnTo>
                          <a:pt x="12" y="132"/>
                        </a:lnTo>
                        <a:lnTo>
                          <a:pt x="18" y="144"/>
                        </a:lnTo>
                        <a:lnTo>
                          <a:pt x="26" y="156"/>
                        </a:lnTo>
                        <a:lnTo>
                          <a:pt x="46" y="180"/>
                        </a:lnTo>
                        <a:lnTo>
                          <a:pt x="70" y="200"/>
                        </a:lnTo>
                        <a:lnTo>
                          <a:pt x="100" y="220"/>
                        </a:lnTo>
                        <a:lnTo>
                          <a:pt x="134" y="238"/>
                        </a:lnTo>
                        <a:lnTo>
                          <a:pt x="170" y="256"/>
                        </a:lnTo>
                        <a:lnTo>
                          <a:pt x="212" y="270"/>
                        </a:lnTo>
                        <a:lnTo>
                          <a:pt x="258" y="284"/>
                        </a:lnTo>
                        <a:lnTo>
                          <a:pt x="306" y="296"/>
                        </a:lnTo>
                        <a:lnTo>
                          <a:pt x="356" y="306"/>
                        </a:lnTo>
                        <a:lnTo>
                          <a:pt x="410" y="312"/>
                        </a:lnTo>
                        <a:lnTo>
                          <a:pt x="466" y="318"/>
                        </a:lnTo>
                        <a:lnTo>
                          <a:pt x="524" y="322"/>
                        </a:lnTo>
                        <a:lnTo>
                          <a:pt x="584" y="324"/>
                        </a:lnTo>
                        <a:lnTo>
                          <a:pt x="584" y="324"/>
                        </a:lnTo>
                        <a:lnTo>
                          <a:pt x="644" y="322"/>
                        </a:lnTo>
                        <a:lnTo>
                          <a:pt x="702" y="318"/>
                        </a:lnTo>
                        <a:lnTo>
                          <a:pt x="758" y="312"/>
                        </a:lnTo>
                        <a:lnTo>
                          <a:pt x="810" y="306"/>
                        </a:lnTo>
                        <a:lnTo>
                          <a:pt x="862" y="296"/>
                        </a:lnTo>
                        <a:lnTo>
                          <a:pt x="910" y="284"/>
                        </a:lnTo>
                        <a:lnTo>
                          <a:pt x="956" y="270"/>
                        </a:lnTo>
                        <a:lnTo>
                          <a:pt x="996" y="256"/>
                        </a:lnTo>
                        <a:lnTo>
                          <a:pt x="1034" y="238"/>
                        </a:lnTo>
                        <a:lnTo>
                          <a:pt x="1068" y="220"/>
                        </a:lnTo>
                        <a:lnTo>
                          <a:pt x="1098" y="200"/>
                        </a:lnTo>
                        <a:lnTo>
                          <a:pt x="1122" y="180"/>
                        </a:lnTo>
                        <a:lnTo>
                          <a:pt x="1142" y="156"/>
                        </a:lnTo>
                        <a:lnTo>
                          <a:pt x="1150" y="144"/>
                        </a:lnTo>
                        <a:lnTo>
                          <a:pt x="1156" y="132"/>
                        </a:lnTo>
                        <a:lnTo>
                          <a:pt x="1160" y="120"/>
                        </a:lnTo>
                        <a:lnTo>
                          <a:pt x="1164" y="108"/>
                        </a:lnTo>
                        <a:lnTo>
                          <a:pt x="1166" y="94"/>
                        </a:lnTo>
                        <a:lnTo>
                          <a:pt x="1168" y="82"/>
                        </a:lnTo>
                        <a:lnTo>
                          <a:pt x="1168" y="0"/>
                        </a:lnTo>
                        <a:lnTo>
                          <a:pt x="1168" y="0"/>
                        </a:lnTo>
                        <a:lnTo>
                          <a:pt x="1166" y="14"/>
                        </a:lnTo>
                        <a:lnTo>
                          <a:pt x="1164" y="26"/>
                        </a:lnTo>
                        <a:lnTo>
                          <a:pt x="1160" y="40"/>
                        </a:lnTo>
                        <a:lnTo>
                          <a:pt x="1156" y="52"/>
                        </a:lnTo>
                        <a:lnTo>
                          <a:pt x="1150" y="64"/>
                        </a:lnTo>
                        <a:lnTo>
                          <a:pt x="1142" y="76"/>
                        </a:lnTo>
                        <a:lnTo>
                          <a:pt x="1122" y="100"/>
                        </a:lnTo>
                        <a:lnTo>
                          <a:pt x="1098" y="122"/>
                        </a:lnTo>
                        <a:lnTo>
                          <a:pt x="1068" y="144"/>
                        </a:lnTo>
                        <a:lnTo>
                          <a:pt x="1034" y="164"/>
                        </a:lnTo>
                        <a:lnTo>
                          <a:pt x="996" y="182"/>
                        </a:lnTo>
                        <a:lnTo>
                          <a:pt x="956" y="198"/>
                        </a:lnTo>
                        <a:lnTo>
                          <a:pt x="910" y="214"/>
                        </a:lnTo>
                        <a:lnTo>
                          <a:pt x="862" y="226"/>
                        </a:lnTo>
                        <a:lnTo>
                          <a:pt x="810" y="236"/>
                        </a:lnTo>
                        <a:lnTo>
                          <a:pt x="758" y="246"/>
                        </a:lnTo>
                        <a:lnTo>
                          <a:pt x="702" y="252"/>
                        </a:lnTo>
                        <a:lnTo>
                          <a:pt x="644" y="256"/>
                        </a:lnTo>
                        <a:lnTo>
                          <a:pt x="584" y="258"/>
                        </a:lnTo>
                        <a:lnTo>
                          <a:pt x="584" y="258"/>
                        </a:lnTo>
                        <a:close/>
                      </a:path>
                    </a:pathLst>
                  </a:custGeom>
                  <a:gradFill>
                    <a:gsLst>
                      <a:gs pos="100000">
                        <a:srgbClr val="00B0F0"/>
                      </a:gs>
                      <a:gs pos="0">
                        <a:srgbClr val="0070C0"/>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90" name="Line 190">
                    <a:extLst>
                      <a:ext uri="{FF2B5EF4-FFF2-40B4-BE49-F238E27FC236}">
                        <a16:creationId xmlns:a16="http://schemas.microsoft.com/office/drawing/2014/main" id="{6916A30B-7F74-4CE5-B248-B16A78FF3C2B}"/>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91" name="Line 191">
                    <a:extLst>
                      <a:ext uri="{FF2B5EF4-FFF2-40B4-BE49-F238E27FC236}">
                        <a16:creationId xmlns:a16="http://schemas.microsoft.com/office/drawing/2014/main" id="{E613CDE4-03BA-45F9-AB84-946EB28D5846}"/>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92" name="Freeform 192">
                    <a:extLst>
                      <a:ext uri="{FF2B5EF4-FFF2-40B4-BE49-F238E27FC236}">
                        <a16:creationId xmlns:a16="http://schemas.microsoft.com/office/drawing/2014/main" id="{0943DC0E-7B20-4E70-A158-3A638BC128E2}"/>
                      </a:ext>
                    </a:extLst>
                  </p:cNvPr>
                  <p:cNvSpPr>
                    <a:spLocks/>
                  </p:cNvSpPr>
                  <p:nvPr/>
                </p:nvSpPr>
                <p:spPr bwMode="auto">
                  <a:xfrm>
                    <a:off x="1447802" y="7773793"/>
                    <a:ext cx="650565" cy="177005"/>
                  </a:xfrm>
                  <a:custGeom>
                    <a:avLst/>
                    <a:gdLst>
                      <a:gd name="T0" fmla="*/ 584 w 1168"/>
                      <a:gd name="T1" fmla="*/ 0 h 516"/>
                      <a:gd name="T2" fmla="*/ 466 w 1168"/>
                      <a:gd name="T3" fmla="*/ 6 h 516"/>
                      <a:gd name="T4" fmla="*/ 356 w 1168"/>
                      <a:gd name="T5" fmla="*/ 20 h 516"/>
                      <a:gd name="T6" fmla="*/ 258 w 1168"/>
                      <a:gd name="T7" fmla="*/ 44 h 516"/>
                      <a:gd name="T8" fmla="*/ 170 w 1168"/>
                      <a:gd name="T9" fmla="*/ 76 h 516"/>
                      <a:gd name="T10" fmla="*/ 100 w 1168"/>
                      <a:gd name="T11" fmla="*/ 114 h 516"/>
                      <a:gd name="T12" fmla="*/ 46 w 1168"/>
                      <a:gd name="T13" fmla="*/ 158 h 516"/>
                      <a:gd name="T14" fmla="*/ 18 w 1168"/>
                      <a:gd name="T15" fmla="*/ 194 h 516"/>
                      <a:gd name="T16" fmla="*/ 6 w 1168"/>
                      <a:gd name="T17" fmla="*/ 218 h 516"/>
                      <a:gd name="T18" fmla="*/ 0 w 1168"/>
                      <a:gd name="T19" fmla="*/ 244 h 516"/>
                      <a:gd name="T20" fmla="*/ 0 w 1168"/>
                      <a:gd name="T21" fmla="*/ 258 h 516"/>
                      <a:gd name="T22" fmla="*/ 2 w 1168"/>
                      <a:gd name="T23" fmla="*/ 284 h 516"/>
                      <a:gd name="T24" fmla="*/ 12 w 1168"/>
                      <a:gd name="T25" fmla="*/ 310 h 516"/>
                      <a:gd name="T26" fmla="*/ 26 w 1168"/>
                      <a:gd name="T27" fmla="*/ 334 h 516"/>
                      <a:gd name="T28" fmla="*/ 70 w 1168"/>
                      <a:gd name="T29" fmla="*/ 380 h 516"/>
                      <a:gd name="T30" fmla="*/ 134 w 1168"/>
                      <a:gd name="T31" fmla="*/ 422 h 516"/>
                      <a:gd name="T32" fmla="*/ 212 w 1168"/>
                      <a:gd name="T33" fmla="*/ 456 h 516"/>
                      <a:gd name="T34" fmla="*/ 306 w 1168"/>
                      <a:gd name="T35" fmla="*/ 484 h 516"/>
                      <a:gd name="T36" fmla="*/ 410 w 1168"/>
                      <a:gd name="T37" fmla="*/ 504 h 516"/>
                      <a:gd name="T38" fmla="*/ 524 w 1168"/>
                      <a:gd name="T39" fmla="*/ 514 h 516"/>
                      <a:gd name="T40" fmla="*/ 584 w 1168"/>
                      <a:gd name="T41" fmla="*/ 516 h 516"/>
                      <a:gd name="T42" fmla="*/ 702 w 1168"/>
                      <a:gd name="T43" fmla="*/ 510 h 516"/>
                      <a:gd name="T44" fmla="*/ 810 w 1168"/>
                      <a:gd name="T45" fmla="*/ 494 h 516"/>
                      <a:gd name="T46" fmla="*/ 910 w 1168"/>
                      <a:gd name="T47" fmla="*/ 472 h 516"/>
                      <a:gd name="T48" fmla="*/ 996 w 1168"/>
                      <a:gd name="T49" fmla="*/ 440 h 516"/>
                      <a:gd name="T50" fmla="*/ 1068 w 1168"/>
                      <a:gd name="T51" fmla="*/ 402 h 516"/>
                      <a:gd name="T52" fmla="*/ 1122 w 1168"/>
                      <a:gd name="T53" fmla="*/ 358 h 516"/>
                      <a:gd name="T54" fmla="*/ 1150 w 1168"/>
                      <a:gd name="T55" fmla="*/ 322 h 516"/>
                      <a:gd name="T56" fmla="*/ 1160 w 1168"/>
                      <a:gd name="T57" fmla="*/ 298 h 516"/>
                      <a:gd name="T58" fmla="*/ 1166 w 1168"/>
                      <a:gd name="T59" fmla="*/ 272 h 516"/>
                      <a:gd name="T60" fmla="*/ 1168 w 1168"/>
                      <a:gd name="T61" fmla="*/ 258 h 516"/>
                      <a:gd name="T62" fmla="*/ 1164 w 1168"/>
                      <a:gd name="T63" fmla="*/ 232 h 516"/>
                      <a:gd name="T64" fmla="*/ 1156 w 1168"/>
                      <a:gd name="T65" fmla="*/ 206 h 516"/>
                      <a:gd name="T66" fmla="*/ 1142 w 1168"/>
                      <a:gd name="T67" fmla="*/ 182 h 516"/>
                      <a:gd name="T68" fmla="*/ 1098 w 1168"/>
                      <a:gd name="T69" fmla="*/ 136 h 516"/>
                      <a:gd name="T70" fmla="*/ 1034 w 1168"/>
                      <a:gd name="T71" fmla="*/ 94 h 516"/>
                      <a:gd name="T72" fmla="*/ 956 w 1168"/>
                      <a:gd name="T73" fmla="*/ 60 h 516"/>
                      <a:gd name="T74" fmla="*/ 862 w 1168"/>
                      <a:gd name="T75" fmla="*/ 32 h 516"/>
                      <a:gd name="T76" fmla="*/ 758 w 1168"/>
                      <a:gd name="T77" fmla="*/ 12 h 516"/>
                      <a:gd name="T78" fmla="*/ 644 w 1168"/>
                      <a:gd name="T79" fmla="*/ 2 h 516"/>
                      <a:gd name="T80" fmla="*/ 584 w 1168"/>
                      <a:gd name="T8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8" h="516">
                        <a:moveTo>
                          <a:pt x="584" y="0"/>
                        </a:moveTo>
                        <a:lnTo>
                          <a:pt x="584" y="0"/>
                        </a:lnTo>
                        <a:lnTo>
                          <a:pt x="524" y="2"/>
                        </a:lnTo>
                        <a:lnTo>
                          <a:pt x="466" y="6"/>
                        </a:lnTo>
                        <a:lnTo>
                          <a:pt x="410" y="12"/>
                        </a:lnTo>
                        <a:lnTo>
                          <a:pt x="356" y="20"/>
                        </a:lnTo>
                        <a:lnTo>
                          <a:pt x="306" y="32"/>
                        </a:lnTo>
                        <a:lnTo>
                          <a:pt x="258" y="44"/>
                        </a:lnTo>
                        <a:lnTo>
                          <a:pt x="212" y="60"/>
                        </a:lnTo>
                        <a:lnTo>
                          <a:pt x="170" y="76"/>
                        </a:lnTo>
                        <a:lnTo>
                          <a:pt x="134" y="94"/>
                        </a:lnTo>
                        <a:lnTo>
                          <a:pt x="100" y="114"/>
                        </a:lnTo>
                        <a:lnTo>
                          <a:pt x="70" y="136"/>
                        </a:lnTo>
                        <a:lnTo>
                          <a:pt x="46" y="158"/>
                        </a:lnTo>
                        <a:lnTo>
                          <a:pt x="26" y="182"/>
                        </a:lnTo>
                        <a:lnTo>
                          <a:pt x="18" y="194"/>
                        </a:lnTo>
                        <a:lnTo>
                          <a:pt x="12" y="206"/>
                        </a:lnTo>
                        <a:lnTo>
                          <a:pt x="6" y="218"/>
                        </a:lnTo>
                        <a:lnTo>
                          <a:pt x="2" y="232"/>
                        </a:lnTo>
                        <a:lnTo>
                          <a:pt x="0" y="244"/>
                        </a:lnTo>
                        <a:lnTo>
                          <a:pt x="0" y="258"/>
                        </a:lnTo>
                        <a:lnTo>
                          <a:pt x="0" y="258"/>
                        </a:lnTo>
                        <a:lnTo>
                          <a:pt x="0" y="272"/>
                        </a:lnTo>
                        <a:lnTo>
                          <a:pt x="2" y="284"/>
                        </a:lnTo>
                        <a:lnTo>
                          <a:pt x="6" y="298"/>
                        </a:lnTo>
                        <a:lnTo>
                          <a:pt x="12" y="310"/>
                        </a:lnTo>
                        <a:lnTo>
                          <a:pt x="18" y="322"/>
                        </a:lnTo>
                        <a:lnTo>
                          <a:pt x="26" y="334"/>
                        </a:lnTo>
                        <a:lnTo>
                          <a:pt x="46" y="358"/>
                        </a:lnTo>
                        <a:lnTo>
                          <a:pt x="70" y="380"/>
                        </a:lnTo>
                        <a:lnTo>
                          <a:pt x="100" y="402"/>
                        </a:lnTo>
                        <a:lnTo>
                          <a:pt x="134" y="422"/>
                        </a:lnTo>
                        <a:lnTo>
                          <a:pt x="170" y="440"/>
                        </a:lnTo>
                        <a:lnTo>
                          <a:pt x="212" y="456"/>
                        </a:lnTo>
                        <a:lnTo>
                          <a:pt x="258" y="472"/>
                        </a:lnTo>
                        <a:lnTo>
                          <a:pt x="306" y="484"/>
                        </a:lnTo>
                        <a:lnTo>
                          <a:pt x="356" y="494"/>
                        </a:lnTo>
                        <a:lnTo>
                          <a:pt x="410" y="504"/>
                        </a:lnTo>
                        <a:lnTo>
                          <a:pt x="466" y="510"/>
                        </a:lnTo>
                        <a:lnTo>
                          <a:pt x="524" y="514"/>
                        </a:lnTo>
                        <a:lnTo>
                          <a:pt x="584" y="516"/>
                        </a:lnTo>
                        <a:lnTo>
                          <a:pt x="584" y="516"/>
                        </a:lnTo>
                        <a:lnTo>
                          <a:pt x="644" y="514"/>
                        </a:lnTo>
                        <a:lnTo>
                          <a:pt x="702" y="510"/>
                        </a:lnTo>
                        <a:lnTo>
                          <a:pt x="758" y="504"/>
                        </a:lnTo>
                        <a:lnTo>
                          <a:pt x="810" y="494"/>
                        </a:lnTo>
                        <a:lnTo>
                          <a:pt x="862" y="484"/>
                        </a:lnTo>
                        <a:lnTo>
                          <a:pt x="910" y="472"/>
                        </a:lnTo>
                        <a:lnTo>
                          <a:pt x="956" y="456"/>
                        </a:lnTo>
                        <a:lnTo>
                          <a:pt x="996" y="440"/>
                        </a:lnTo>
                        <a:lnTo>
                          <a:pt x="1034" y="422"/>
                        </a:lnTo>
                        <a:lnTo>
                          <a:pt x="1068" y="402"/>
                        </a:lnTo>
                        <a:lnTo>
                          <a:pt x="1098" y="380"/>
                        </a:lnTo>
                        <a:lnTo>
                          <a:pt x="1122" y="358"/>
                        </a:lnTo>
                        <a:lnTo>
                          <a:pt x="1142" y="334"/>
                        </a:lnTo>
                        <a:lnTo>
                          <a:pt x="1150" y="322"/>
                        </a:lnTo>
                        <a:lnTo>
                          <a:pt x="1156" y="310"/>
                        </a:lnTo>
                        <a:lnTo>
                          <a:pt x="1160" y="298"/>
                        </a:lnTo>
                        <a:lnTo>
                          <a:pt x="1164" y="284"/>
                        </a:lnTo>
                        <a:lnTo>
                          <a:pt x="1166" y="272"/>
                        </a:lnTo>
                        <a:lnTo>
                          <a:pt x="1168" y="258"/>
                        </a:lnTo>
                        <a:lnTo>
                          <a:pt x="1168" y="258"/>
                        </a:lnTo>
                        <a:lnTo>
                          <a:pt x="1166" y="244"/>
                        </a:lnTo>
                        <a:lnTo>
                          <a:pt x="1164" y="232"/>
                        </a:lnTo>
                        <a:lnTo>
                          <a:pt x="1160" y="218"/>
                        </a:lnTo>
                        <a:lnTo>
                          <a:pt x="1156" y="206"/>
                        </a:lnTo>
                        <a:lnTo>
                          <a:pt x="1150" y="194"/>
                        </a:lnTo>
                        <a:lnTo>
                          <a:pt x="1142" y="182"/>
                        </a:lnTo>
                        <a:lnTo>
                          <a:pt x="1122" y="158"/>
                        </a:lnTo>
                        <a:lnTo>
                          <a:pt x="1098" y="136"/>
                        </a:lnTo>
                        <a:lnTo>
                          <a:pt x="1068" y="114"/>
                        </a:lnTo>
                        <a:lnTo>
                          <a:pt x="1034" y="94"/>
                        </a:lnTo>
                        <a:lnTo>
                          <a:pt x="996" y="76"/>
                        </a:lnTo>
                        <a:lnTo>
                          <a:pt x="956" y="60"/>
                        </a:lnTo>
                        <a:lnTo>
                          <a:pt x="910" y="44"/>
                        </a:lnTo>
                        <a:lnTo>
                          <a:pt x="862" y="32"/>
                        </a:lnTo>
                        <a:lnTo>
                          <a:pt x="810" y="20"/>
                        </a:lnTo>
                        <a:lnTo>
                          <a:pt x="758" y="12"/>
                        </a:lnTo>
                        <a:lnTo>
                          <a:pt x="702" y="6"/>
                        </a:lnTo>
                        <a:lnTo>
                          <a:pt x="644" y="2"/>
                        </a:lnTo>
                        <a:lnTo>
                          <a:pt x="584" y="0"/>
                        </a:lnTo>
                        <a:lnTo>
                          <a:pt x="584" y="0"/>
                        </a:lnTo>
                        <a:close/>
                      </a:path>
                    </a:pathLst>
                  </a:custGeom>
                  <a:gradFill>
                    <a:gsLst>
                      <a:gs pos="0">
                        <a:sysClr val="window" lastClr="FFFFFF">
                          <a:lumMod val="87000"/>
                        </a:sysClr>
                      </a:gs>
                      <a:gs pos="96250">
                        <a:sysClr val="window" lastClr="FFFFFF">
                          <a:lumMod val="87000"/>
                        </a:sysClr>
                      </a:gs>
                    </a:gsLst>
                    <a:path path="circle">
                      <a:fillToRect l="100000" t="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93" name="Freeform 193">
                    <a:extLst>
                      <a:ext uri="{FF2B5EF4-FFF2-40B4-BE49-F238E27FC236}">
                        <a16:creationId xmlns:a16="http://schemas.microsoft.com/office/drawing/2014/main" id="{77B99F56-D4C5-41B5-B71F-656D3BD0DAEB}"/>
                      </a:ext>
                    </a:extLst>
                  </p:cNvPr>
                  <p:cNvSpPr>
                    <a:spLocks/>
                  </p:cNvSpPr>
                  <p:nvPr/>
                </p:nvSpPr>
                <p:spPr bwMode="auto">
                  <a:xfrm>
                    <a:off x="1483451" y="8047325"/>
                    <a:ext cx="570359"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lumMod val="75000"/>
                          <a:alpha val="43000"/>
                        </a:sysClr>
                      </a:gs>
                      <a:gs pos="48000">
                        <a:sysClr val="window" lastClr="FFFFFF">
                          <a:lumMod val="75000"/>
                          <a:alpha val="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94" name="Freeform 194">
                    <a:extLst>
                      <a:ext uri="{FF2B5EF4-FFF2-40B4-BE49-F238E27FC236}">
                        <a16:creationId xmlns:a16="http://schemas.microsoft.com/office/drawing/2014/main" id="{5818D035-6415-4B21-95BE-EFEAF79B3052}"/>
                      </a:ext>
                    </a:extLst>
                  </p:cNvPr>
                  <p:cNvSpPr>
                    <a:spLocks/>
                  </p:cNvSpPr>
                  <p:nvPr/>
                </p:nvSpPr>
                <p:spPr bwMode="auto">
                  <a:xfrm>
                    <a:off x="1477794" y="7784594"/>
                    <a:ext cx="587642"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gs>
                      <a:gs pos="43000">
                        <a:sysClr val="window" lastClr="FFFFFF">
                          <a:alpha val="22000"/>
                        </a:sysClr>
                      </a:gs>
                    </a:gsLst>
                    <a:lin ang="7200000" scaled="0"/>
                  </a:gra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95" name="object 91">
                    <a:extLst>
                      <a:ext uri="{FF2B5EF4-FFF2-40B4-BE49-F238E27FC236}">
                        <a16:creationId xmlns:a16="http://schemas.microsoft.com/office/drawing/2014/main" id="{7B3B123D-1702-4948-9E1D-DF1C106ABA15}"/>
                      </a:ext>
                    </a:extLst>
                  </p:cNvPr>
                  <p:cNvSpPr/>
                  <p:nvPr/>
                </p:nvSpPr>
                <p:spPr>
                  <a:xfrm>
                    <a:off x="1465453" y="8010474"/>
                    <a:ext cx="617191" cy="97959"/>
                  </a:xfrm>
                  <a:prstGeom prst="rect">
                    <a:avLst/>
                  </a:prstGeom>
                  <a:no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800" b="0" i="0" u="none" strike="noStrike" kern="0" cap="none" spc="0" normalizeH="0" baseline="0" noProof="0" dirty="0">
                        <a:ln>
                          <a:noFill/>
                        </a:ln>
                        <a:gradFill>
                          <a:gsLst>
                            <a:gs pos="79000">
                              <a:prstClr val="black">
                                <a:lumMod val="95000"/>
                                <a:lumOff val="5000"/>
                              </a:prstClr>
                            </a:gs>
                            <a:gs pos="0">
                              <a:prstClr val="black">
                                <a:lumMod val="95000"/>
                                <a:lumOff val="5000"/>
                              </a:prstClr>
                            </a:gs>
                          </a:gsLst>
                          <a:lin ang="5400000" scaled="0"/>
                        </a:gradFill>
                        <a:effectLst/>
                        <a:uLnTx/>
                        <a:uFillTx/>
                        <a:latin typeface="Arial Narrow" panose="020B0606020202030204" pitchFamily="34" charset="0"/>
                        <a:ea typeface="Rix고딕 M"/>
                      </a:rPr>
                      <a:t>CCTV</a:t>
                    </a:r>
                    <a:r>
                      <a:rPr kumimoji="0" lang="ko-KR" altLang="en-US" sz="800" b="0" i="0" u="none" strike="noStrike" kern="0" cap="none" spc="0" normalizeH="0" baseline="0" noProof="0" dirty="0">
                        <a:ln>
                          <a:noFill/>
                        </a:ln>
                        <a:gradFill>
                          <a:gsLst>
                            <a:gs pos="79000">
                              <a:prstClr val="black">
                                <a:lumMod val="95000"/>
                                <a:lumOff val="5000"/>
                              </a:prstClr>
                            </a:gs>
                            <a:gs pos="0">
                              <a:prstClr val="black">
                                <a:lumMod val="95000"/>
                                <a:lumOff val="5000"/>
                              </a:prstClr>
                            </a:gs>
                          </a:gsLst>
                          <a:lin ang="5400000" scaled="0"/>
                        </a:gradFill>
                        <a:effectLst/>
                        <a:uLnTx/>
                        <a:uFillTx/>
                        <a:latin typeface="Arial Narrow" panose="020B0606020202030204" pitchFamily="34" charset="0"/>
                        <a:ea typeface="Rix고딕 M"/>
                      </a:rPr>
                      <a:t> </a:t>
                    </a:r>
                    <a:r>
                      <a:rPr kumimoji="0" lang="en-US" altLang="ko-KR" sz="800" b="0" i="0" u="none" strike="noStrike" kern="0" cap="none" spc="0" normalizeH="0" baseline="0" noProof="0" dirty="0">
                        <a:ln>
                          <a:noFill/>
                        </a:ln>
                        <a:gradFill>
                          <a:gsLst>
                            <a:gs pos="79000">
                              <a:prstClr val="black">
                                <a:lumMod val="95000"/>
                                <a:lumOff val="5000"/>
                              </a:prstClr>
                            </a:gs>
                            <a:gs pos="0">
                              <a:prstClr val="black">
                                <a:lumMod val="95000"/>
                                <a:lumOff val="5000"/>
                              </a:prstClr>
                            </a:gs>
                          </a:gsLst>
                          <a:lin ang="5400000" scaled="0"/>
                        </a:gradFill>
                        <a:effectLst/>
                        <a:uLnTx/>
                        <a:uFillTx/>
                        <a:latin typeface="Arial Narrow" panose="020B0606020202030204" pitchFamily="34" charset="0"/>
                        <a:ea typeface="Rix고딕 M"/>
                      </a:rPr>
                      <a:t>Info.</a:t>
                    </a:r>
                  </a:p>
                </p:txBody>
              </p:sp>
            </p:grpSp>
            <p:grpSp>
              <p:nvGrpSpPr>
                <p:cNvPr id="247" name="그룹 1282">
                  <a:extLst>
                    <a:ext uri="{FF2B5EF4-FFF2-40B4-BE49-F238E27FC236}">
                      <a16:creationId xmlns:a16="http://schemas.microsoft.com/office/drawing/2014/main" id="{3BCDE8AD-3FFE-495E-AC7B-46EA144D5B38}"/>
                    </a:ext>
                  </a:extLst>
                </p:cNvPr>
                <p:cNvGrpSpPr/>
                <p:nvPr/>
              </p:nvGrpSpPr>
              <p:grpSpPr>
                <a:xfrm>
                  <a:off x="2153530" y="6724896"/>
                  <a:ext cx="815181" cy="462268"/>
                  <a:chOff x="1432173" y="7764278"/>
                  <a:chExt cx="683751" cy="438251"/>
                </a:xfrm>
              </p:grpSpPr>
              <p:sp>
                <p:nvSpPr>
                  <p:cNvPr id="278" name="Freeform 188">
                    <a:extLst>
                      <a:ext uri="{FF2B5EF4-FFF2-40B4-BE49-F238E27FC236}">
                        <a16:creationId xmlns:a16="http://schemas.microsoft.com/office/drawing/2014/main" id="{DBE52560-4BD3-40C8-B57F-18A62D3B2A46}"/>
                      </a:ext>
                    </a:extLst>
                  </p:cNvPr>
                  <p:cNvSpPr>
                    <a:spLocks/>
                  </p:cNvSpPr>
                  <p:nvPr/>
                </p:nvSpPr>
                <p:spPr bwMode="auto">
                  <a:xfrm>
                    <a:off x="1432173" y="7764278"/>
                    <a:ext cx="683751" cy="438251"/>
                  </a:xfrm>
                  <a:custGeom>
                    <a:avLst/>
                    <a:gdLst/>
                    <a:ahLst/>
                    <a:cxnLst/>
                    <a:rect l="l" t="t" r="r" b="b"/>
                    <a:pathLst>
                      <a:path w="488268" h="518368">
                        <a:moveTo>
                          <a:pt x="244134" y="0"/>
                        </a:moveTo>
                        <a:lnTo>
                          <a:pt x="269216" y="836"/>
                        </a:lnTo>
                        <a:lnTo>
                          <a:pt x="293463" y="2508"/>
                        </a:lnTo>
                        <a:lnTo>
                          <a:pt x="316873" y="5017"/>
                        </a:lnTo>
                        <a:lnTo>
                          <a:pt x="338611" y="8361"/>
                        </a:lnTo>
                        <a:lnTo>
                          <a:pt x="360349" y="13377"/>
                        </a:lnTo>
                        <a:lnTo>
                          <a:pt x="380415" y="18394"/>
                        </a:lnTo>
                        <a:lnTo>
                          <a:pt x="399644" y="25083"/>
                        </a:lnTo>
                        <a:lnTo>
                          <a:pt x="416366" y="31771"/>
                        </a:lnTo>
                        <a:lnTo>
                          <a:pt x="432251" y="39296"/>
                        </a:lnTo>
                        <a:lnTo>
                          <a:pt x="446464" y="47657"/>
                        </a:lnTo>
                        <a:lnTo>
                          <a:pt x="459006" y="56854"/>
                        </a:lnTo>
                        <a:lnTo>
                          <a:pt x="469038" y="66050"/>
                        </a:lnTo>
                        <a:lnTo>
                          <a:pt x="477399" y="76083"/>
                        </a:lnTo>
                        <a:lnTo>
                          <a:pt x="480744" y="81100"/>
                        </a:lnTo>
                        <a:lnTo>
                          <a:pt x="483252" y="86116"/>
                        </a:lnTo>
                        <a:lnTo>
                          <a:pt x="484924" y="91133"/>
                        </a:lnTo>
                        <a:lnTo>
                          <a:pt x="486596" y="96985"/>
                        </a:lnTo>
                        <a:lnTo>
                          <a:pt x="487432" y="102002"/>
                        </a:lnTo>
                        <a:lnTo>
                          <a:pt x="488268" y="107854"/>
                        </a:lnTo>
                        <a:lnTo>
                          <a:pt x="488268" y="411350"/>
                        </a:lnTo>
                        <a:lnTo>
                          <a:pt x="487432" y="416367"/>
                        </a:lnTo>
                        <a:lnTo>
                          <a:pt x="486596" y="422219"/>
                        </a:lnTo>
                        <a:lnTo>
                          <a:pt x="484924" y="427236"/>
                        </a:lnTo>
                        <a:lnTo>
                          <a:pt x="483252" y="432252"/>
                        </a:lnTo>
                        <a:lnTo>
                          <a:pt x="480744" y="438105"/>
                        </a:lnTo>
                        <a:lnTo>
                          <a:pt x="477399" y="443121"/>
                        </a:lnTo>
                        <a:lnTo>
                          <a:pt x="469038" y="453154"/>
                        </a:lnTo>
                        <a:lnTo>
                          <a:pt x="459006" y="462351"/>
                        </a:lnTo>
                        <a:lnTo>
                          <a:pt x="446464" y="471548"/>
                        </a:lnTo>
                        <a:lnTo>
                          <a:pt x="432251" y="479073"/>
                        </a:lnTo>
                        <a:lnTo>
                          <a:pt x="416366" y="487433"/>
                        </a:lnTo>
                        <a:lnTo>
                          <a:pt x="399644" y="494122"/>
                        </a:lnTo>
                        <a:lnTo>
                          <a:pt x="380415" y="499975"/>
                        </a:lnTo>
                        <a:lnTo>
                          <a:pt x="360349" y="505827"/>
                        </a:lnTo>
                        <a:lnTo>
                          <a:pt x="338611" y="510007"/>
                        </a:lnTo>
                        <a:lnTo>
                          <a:pt x="316873" y="513352"/>
                        </a:lnTo>
                        <a:lnTo>
                          <a:pt x="293463" y="516696"/>
                        </a:lnTo>
                        <a:lnTo>
                          <a:pt x="269216" y="518368"/>
                        </a:lnTo>
                        <a:lnTo>
                          <a:pt x="244134" y="518368"/>
                        </a:lnTo>
                        <a:lnTo>
                          <a:pt x="219052" y="518368"/>
                        </a:lnTo>
                        <a:lnTo>
                          <a:pt x="194806" y="516696"/>
                        </a:lnTo>
                        <a:lnTo>
                          <a:pt x="171396" y="513352"/>
                        </a:lnTo>
                        <a:lnTo>
                          <a:pt x="148822" y="510007"/>
                        </a:lnTo>
                        <a:lnTo>
                          <a:pt x="127920" y="505827"/>
                        </a:lnTo>
                        <a:lnTo>
                          <a:pt x="107854" y="499975"/>
                        </a:lnTo>
                        <a:lnTo>
                          <a:pt x="88624" y="494122"/>
                        </a:lnTo>
                        <a:lnTo>
                          <a:pt x="71067" y="487433"/>
                        </a:lnTo>
                        <a:lnTo>
                          <a:pt x="56017" y="479073"/>
                        </a:lnTo>
                        <a:lnTo>
                          <a:pt x="41804" y="471548"/>
                        </a:lnTo>
                        <a:lnTo>
                          <a:pt x="29263" y="462351"/>
                        </a:lnTo>
                        <a:lnTo>
                          <a:pt x="19230" y="453154"/>
                        </a:lnTo>
                        <a:lnTo>
                          <a:pt x="10869" y="443121"/>
                        </a:lnTo>
                        <a:lnTo>
                          <a:pt x="7525" y="438105"/>
                        </a:lnTo>
                        <a:lnTo>
                          <a:pt x="5017" y="432252"/>
                        </a:lnTo>
                        <a:lnTo>
                          <a:pt x="2508" y="427236"/>
                        </a:lnTo>
                        <a:lnTo>
                          <a:pt x="836" y="422219"/>
                        </a:lnTo>
                        <a:lnTo>
                          <a:pt x="0" y="416367"/>
                        </a:lnTo>
                        <a:lnTo>
                          <a:pt x="0" y="411350"/>
                        </a:lnTo>
                        <a:lnTo>
                          <a:pt x="0" y="113707"/>
                        </a:lnTo>
                        <a:lnTo>
                          <a:pt x="0" y="107854"/>
                        </a:lnTo>
                        <a:lnTo>
                          <a:pt x="0" y="102002"/>
                        </a:lnTo>
                        <a:lnTo>
                          <a:pt x="836" y="96985"/>
                        </a:lnTo>
                        <a:lnTo>
                          <a:pt x="2508" y="91133"/>
                        </a:lnTo>
                        <a:lnTo>
                          <a:pt x="5017" y="86116"/>
                        </a:lnTo>
                        <a:lnTo>
                          <a:pt x="7525" y="81100"/>
                        </a:lnTo>
                        <a:lnTo>
                          <a:pt x="10869" y="76083"/>
                        </a:lnTo>
                        <a:lnTo>
                          <a:pt x="19230" y="66050"/>
                        </a:lnTo>
                        <a:lnTo>
                          <a:pt x="29263" y="56854"/>
                        </a:lnTo>
                        <a:lnTo>
                          <a:pt x="41804" y="47657"/>
                        </a:lnTo>
                        <a:lnTo>
                          <a:pt x="56017" y="39296"/>
                        </a:lnTo>
                        <a:lnTo>
                          <a:pt x="71067" y="31771"/>
                        </a:lnTo>
                        <a:lnTo>
                          <a:pt x="88624" y="25083"/>
                        </a:lnTo>
                        <a:lnTo>
                          <a:pt x="107854" y="18394"/>
                        </a:lnTo>
                        <a:lnTo>
                          <a:pt x="127920" y="13377"/>
                        </a:lnTo>
                        <a:lnTo>
                          <a:pt x="148822" y="8361"/>
                        </a:lnTo>
                        <a:lnTo>
                          <a:pt x="171396" y="5017"/>
                        </a:lnTo>
                        <a:lnTo>
                          <a:pt x="194806" y="2508"/>
                        </a:lnTo>
                        <a:lnTo>
                          <a:pt x="219052" y="836"/>
                        </a:lnTo>
                        <a:close/>
                      </a:path>
                    </a:pathLst>
                  </a:custGeom>
                  <a:solidFill>
                    <a:sysClr val="window" lastClr="FFFFFF">
                      <a:lumMod val="50000"/>
                    </a:sysClr>
                  </a:solidFill>
                  <a:ln w="1905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79" name="Freeform 188">
                    <a:extLst>
                      <a:ext uri="{FF2B5EF4-FFF2-40B4-BE49-F238E27FC236}">
                        <a16:creationId xmlns:a16="http://schemas.microsoft.com/office/drawing/2014/main" id="{EDC98EBF-8174-4591-92F9-DDB10ECA2CB5}"/>
                      </a:ext>
                    </a:extLst>
                  </p:cNvPr>
                  <p:cNvSpPr>
                    <a:spLocks/>
                  </p:cNvSpPr>
                  <p:nvPr/>
                </p:nvSpPr>
                <p:spPr bwMode="auto">
                  <a:xfrm>
                    <a:off x="1447806" y="7859217"/>
                    <a:ext cx="650565" cy="336861"/>
                  </a:xfrm>
                  <a:custGeom>
                    <a:avLst/>
                    <a:gdLst>
                      <a:gd name="T0" fmla="*/ 0 w 1168"/>
                      <a:gd name="T1" fmla="*/ 0 h 982"/>
                      <a:gd name="T2" fmla="*/ 0 w 1168"/>
                      <a:gd name="T3" fmla="*/ 726 h 982"/>
                      <a:gd name="T4" fmla="*/ 0 w 1168"/>
                      <a:gd name="T5" fmla="*/ 726 h 982"/>
                      <a:gd name="T6" fmla="*/ 0 w 1168"/>
                      <a:gd name="T7" fmla="*/ 738 h 982"/>
                      <a:gd name="T8" fmla="*/ 2 w 1168"/>
                      <a:gd name="T9" fmla="*/ 752 h 982"/>
                      <a:gd name="T10" fmla="*/ 6 w 1168"/>
                      <a:gd name="T11" fmla="*/ 764 h 982"/>
                      <a:gd name="T12" fmla="*/ 12 w 1168"/>
                      <a:gd name="T13" fmla="*/ 776 h 982"/>
                      <a:gd name="T14" fmla="*/ 18 w 1168"/>
                      <a:gd name="T15" fmla="*/ 790 h 982"/>
                      <a:gd name="T16" fmla="*/ 26 w 1168"/>
                      <a:gd name="T17" fmla="*/ 802 h 982"/>
                      <a:gd name="T18" fmla="*/ 46 w 1168"/>
                      <a:gd name="T19" fmla="*/ 826 h 982"/>
                      <a:gd name="T20" fmla="*/ 70 w 1168"/>
                      <a:gd name="T21" fmla="*/ 848 h 982"/>
                      <a:gd name="T22" fmla="*/ 100 w 1168"/>
                      <a:gd name="T23" fmla="*/ 870 h 982"/>
                      <a:gd name="T24" fmla="*/ 134 w 1168"/>
                      <a:gd name="T25" fmla="*/ 888 h 982"/>
                      <a:gd name="T26" fmla="*/ 170 w 1168"/>
                      <a:gd name="T27" fmla="*/ 908 h 982"/>
                      <a:gd name="T28" fmla="*/ 212 w 1168"/>
                      <a:gd name="T29" fmla="*/ 924 h 982"/>
                      <a:gd name="T30" fmla="*/ 258 w 1168"/>
                      <a:gd name="T31" fmla="*/ 938 h 982"/>
                      <a:gd name="T32" fmla="*/ 306 w 1168"/>
                      <a:gd name="T33" fmla="*/ 952 h 982"/>
                      <a:gd name="T34" fmla="*/ 356 w 1168"/>
                      <a:gd name="T35" fmla="*/ 962 h 982"/>
                      <a:gd name="T36" fmla="*/ 410 w 1168"/>
                      <a:gd name="T37" fmla="*/ 970 h 982"/>
                      <a:gd name="T38" fmla="*/ 466 w 1168"/>
                      <a:gd name="T39" fmla="*/ 978 h 982"/>
                      <a:gd name="T40" fmla="*/ 524 w 1168"/>
                      <a:gd name="T41" fmla="*/ 982 h 982"/>
                      <a:gd name="T42" fmla="*/ 584 w 1168"/>
                      <a:gd name="T43" fmla="*/ 982 h 982"/>
                      <a:gd name="T44" fmla="*/ 584 w 1168"/>
                      <a:gd name="T45" fmla="*/ 982 h 982"/>
                      <a:gd name="T46" fmla="*/ 644 w 1168"/>
                      <a:gd name="T47" fmla="*/ 982 h 982"/>
                      <a:gd name="T48" fmla="*/ 702 w 1168"/>
                      <a:gd name="T49" fmla="*/ 978 h 982"/>
                      <a:gd name="T50" fmla="*/ 758 w 1168"/>
                      <a:gd name="T51" fmla="*/ 970 h 982"/>
                      <a:gd name="T52" fmla="*/ 810 w 1168"/>
                      <a:gd name="T53" fmla="*/ 962 h 982"/>
                      <a:gd name="T54" fmla="*/ 862 w 1168"/>
                      <a:gd name="T55" fmla="*/ 952 h 982"/>
                      <a:gd name="T56" fmla="*/ 910 w 1168"/>
                      <a:gd name="T57" fmla="*/ 938 h 982"/>
                      <a:gd name="T58" fmla="*/ 956 w 1168"/>
                      <a:gd name="T59" fmla="*/ 924 h 982"/>
                      <a:gd name="T60" fmla="*/ 996 w 1168"/>
                      <a:gd name="T61" fmla="*/ 908 h 982"/>
                      <a:gd name="T62" fmla="*/ 1034 w 1168"/>
                      <a:gd name="T63" fmla="*/ 888 h 982"/>
                      <a:gd name="T64" fmla="*/ 1068 w 1168"/>
                      <a:gd name="T65" fmla="*/ 870 h 982"/>
                      <a:gd name="T66" fmla="*/ 1098 w 1168"/>
                      <a:gd name="T67" fmla="*/ 848 h 982"/>
                      <a:gd name="T68" fmla="*/ 1122 w 1168"/>
                      <a:gd name="T69" fmla="*/ 826 h 982"/>
                      <a:gd name="T70" fmla="*/ 1142 w 1168"/>
                      <a:gd name="T71" fmla="*/ 802 h 982"/>
                      <a:gd name="T72" fmla="*/ 1150 w 1168"/>
                      <a:gd name="T73" fmla="*/ 790 h 982"/>
                      <a:gd name="T74" fmla="*/ 1156 w 1168"/>
                      <a:gd name="T75" fmla="*/ 776 h 982"/>
                      <a:gd name="T76" fmla="*/ 1160 w 1168"/>
                      <a:gd name="T77" fmla="*/ 764 h 982"/>
                      <a:gd name="T78" fmla="*/ 1164 w 1168"/>
                      <a:gd name="T79" fmla="*/ 752 h 982"/>
                      <a:gd name="T80" fmla="*/ 1166 w 1168"/>
                      <a:gd name="T81" fmla="*/ 738 h 982"/>
                      <a:gd name="T82" fmla="*/ 1168 w 1168"/>
                      <a:gd name="T83" fmla="*/ 726 h 982"/>
                      <a:gd name="T84" fmla="*/ 1168 w 1168"/>
                      <a:gd name="T85" fmla="*/ 0 h 982"/>
                      <a:gd name="T86" fmla="*/ 0 w 1168"/>
                      <a:gd name="T87"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8" h="982">
                        <a:moveTo>
                          <a:pt x="0" y="0"/>
                        </a:moveTo>
                        <a:lnTo>
                          <a:pt x="0" y="726"/>
                        </a:lnTo>
                        <a:lnTo>
                          <a:pt x="0" y="726"/>
                        </a:lnTo>
                        <a:lnTo>
                          <a:pt x="0" y="738"/>
                        </a:lnTo>
                        <a:lnTo>
                          <a:pt x="2" y="752"/>
                        </a:lnTo>
                        <a:lnTo>
                          <a:pt x="6" y="764"/>
                        </a:lnTo>
                        <a:lnTo>
                          <a:pt x="12" y="776"/>
                        </a:lnTo>
                        <a:lnTo>
                          <a:pt x="18" y="790"/>
                        </a:lnTo>
                        <a:lnTo>
                          <a:pt x="26" y="802"/>
                        </a:lnTo>
                        <a:lnTo>
                          <a:pt x="46" y="826"/>
                        </a:lnTo>
                        <a:lnTo>
                          <a:pt x="70" y="848"/>
                        </a:lnTo>
                        <a:lnTo>
                          <a:pt x="100" y="870"/>
                        </a:lnTo>
                        <a:lnTo>
                          <a:pt x="134" y="888"/>
                        </a:lnTo>
                        <a:lnTo>
                          <a:pt x="170" y="908"/>
                        </a:lnTo>
                        <a:lnTo>
                          <a:pt x="212" y="924"/>
                        </a:lnTo>
                        <a:lnTo>
                          <a:pt x="258" y="938"/>
                        </a:lnTo>
                        <a:lnTo>
                          <a:pt x="306" y="952"/>
                        </a:lnTo>
                        <a:lnTo>
                          <a:pt x="356" y="962"/>
                        </a:lnTo>
                        <a:lnTo>
                          <a:pt x="410" y="970"/>
                        </a:lnTo>
                        <a:lnTo>
                          <a:pt x="466" y="978"/>
                        </a:lnTo>
                        <a:lnTo>
                          <a:pt x="524" y="982"/>
                        </a:lnTo>
                        <a:lnTo>
                          <a:pt x="584" y="982"/>
                        </a:lnTo>
                        <a:lnTo>
                          <a:pt x="584" y="982"/>
                        </a:lnTo>
                        <a:lnTo>
                          <a:pt x="644" y="982"/>
                        </a:lnTo>
                        <a:lnTo>
                          <a:pt x="702" y="978"/>
                        </a:lnTo>
                        <a:lnTo>
                          <a:pt x="758" y="970"/>
                        </a:lnTo>
                        <a:lnTo>
                          <a:pt x="810" y="962"/>
                        </a:lnTo>
                        <a:lnTo>
                          <a:pt x="862" y="952"/>
                        </a:lnTo>
                        <a:lnTo>
                          <a:pt x="910" y="938"/>
                        </a:lnTo>
                        <a:lnTo>
                          <a:pt x="956" y="924"/>
                        </a:lnTo>
                        <a:lnTo>
                          <a:pt x="996" y="908"/>
                        </a:lnTo>
                        <a:lnTo>
                          <a:pt x="1034" y="888"/>
                        </a:lnTo>
                        <a:lnTo>
                          <a:pt x="1068" y="870"/>
                        </a:lnTo>
                        <a:lnTo>
                          <a:pt x="1098" y="848"/>
                        </a:lnTo>
                        <a:lnTo>
                          <a:pt x="1122" y="826"/>
                        </a:lnTo>
                        <a:lnTo>
                          <a:pt x="1142" y="802"/>
                        </a:lnTo>
                        <a:lnTo>
                          <a:pt x="1150" y="790"/>
                        </a:lnTo>
                        <a:lnTo>
                          <a:pt x="1156" y="776"/>
                        </a:lnTo>
                        <a:lnTo>
                          <a:pt x="1160" y="764"/>
                        </a:lnTo>
                        <a:lnTo>
                          <a:pt x="1164" y="752"/>
                        </a:lnTo>
                        <a:lnTo>
                          <a:pt x="1166" y="738"/>
                        </a:lnTo>
                        <a:lnTo>
                          <a:pt x="1168" y="726"/>
                        </a:lnTo>
                        <a:lnTo>
                          <a:pt x="1168" y="0"/>
                        </a:lnTo>
                        <a:lnTo>
                          <a:pt x="0" y="0"/>
                        </a:lnTo>
                        <a:close/>
                      </a:path>
                    </a:pathLst>
                  </a:custGeom>
                  <a:gradFill flip="none" rotWithShape="1">
                    <a:gsLst>
                      <a:gs pos="100000">
                        <a:sysClr val="window" lastClr="FFFFFF">
                          <a:lumMod val="87000"/>
                        </a:sysClr>
                      </a:gs>
                      <a:gs pos="0">
                        <a:sysClr val="window" lastClr="FFFFFF">
                          <a:lumMod val="87000"/>
                        </a:sysClr>
                      </a:gs>
                      <a:gs pos="50000">
                        <a:sysClr val="window" lastClr="FFFFFF"/>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80" name="Freeform 189">
                    <a:extLst>
                      <a:ext uri="{FF2B5EF4-FFF2-40B4-BE49-F238E27FC236}">
                        <a16:creationId xmlns:a16="http://schemas.microsoft.com/office/drawing/2014/main" id="{E3F346CC-8BF7-47A3-B729-424A0EB61930}"/>
                      </a:ext>
                    </a:extLst>
                  </p:cNvPr>
                  <p:cNvSpPr>
                    <a:spLocks/>
                  </p:cNvSpPr>
                  <p:nvPr/>
                </p:nvSpPr>
                <p:spPr bwMode="auto">
                  <a:xfrm>
                    <a:off x="1447806" y="7859217"/>
                    <a:ext cx="650565" cy="111142"/>
                  </a:xfrm>
                  <a:custGeom>
                    <a:avLst/>
                    <a:gdLst>
                      <a:gd name="T0" fmla="*/ 584 w 1168"/>
                      <a:gd name="T1" fmla="*/ 258 h 324"/>
                      <a:gd name="T2" fmla="*/ 466 w 1168"/>
                      <a:gd name="T3" fmla="*/ 252 h 324"/>
                      <a:gd name="T4" fmla="*/ 356 w 1168"/>
                      <a:gd name="T5" fmla="*/ 236 h 324"/>
                      <a:gd name="T6" fmla="*/ 258 w 1168"/>
                      <a:gd name="T7" fmla="*/ 214 h 324"/>
                      <a:gd name="T8" fmla="*/ 170 w 1168"/>
                      <a:gd name="T9" fmla="*/ 182 h 324"/>
                      <a:gd name="T10" fmla="*/ 100 w 1168"/>
                      <a:gd name="T11" fmla="*/ 144 h 324"/>
                      <a:gd name="T12" fmla="*/ 46 w 1168"/>
                      <a:gd name="T13" fmla="*/ 100 h 324"/>
                      <a:gd name="T14" fmla="*/ 18 w 1168"/>
                      <a:gd name="T15" fmla="*/ 64 h 324"/>
                      <a:gd name="T16" fmla="*/ 6 w 1168"/>
                      <a:gd name="T17" fmla="*/ 40 h 324"/>
                      <a:gd name="T18" fmla="*/ 0 w 1168"/>
                      <a:gd name="T19" fmla="*/ 14 h 324"/>
                      <a:gd name="T20" fmla="*/ 0 w 1168"/>
                      <a:gd name="T21" fmla="*/ 82 h 324"/>
                      <a:gd name="T22" fmla="*/ 0 w 1168"/>
                      <a:gd name="T23" fmla="*/ 94 h 324"/>
                      <a:gd name="T24" fmla="*/ 6 w 1168"/>
                      <a:gd name="T25" fmla="*/ 120 h 324"/>
                      <a:gd name="T26" fmla="*/ 18 w 1168"/>
                      <a:gd name="T27" fmla="*/ 144 h 324"/>
                      <a:gd name="T28" fmla="*/ 46 w 1168"/>
                      <a:gd name="T29" fmla="*/ 180 h 324"/>
                      <a:gd name="T30" fmla="*/ 100 w 1168"/>
                      <a:gd name="T31" fmla="*/ 220 h 324"/>
                      <a:gd name="T32" fmla="*/ 170 w 1168"/>
                      <a:gd name="T33" fmla="*/ 256 h 324"/>
                      <a:gd name="T34" fmla="*/ 258 w 1168"/>
                      <a:gd name="T35" fmla="*/ 284 h 324"/>
                      <a:gd name="T36" fmla="*/ 356 w 1168"/>
                      <a:gd name="T37" fmla="*/ 306 h 324"/>
                      <a:gd name="T38" fmla="*/ 466 w 1168"/>
                      <a:gd name="T39" fmla="*/ 318 h 324"/>
                      <a:gd name="T40" fmla="*/ 584 w 1168"/>
                      <a:gd name="T41" fmla="*/ 324 h 324"/>
                      <a:gd name="T42" fmla="*/ 644 w 1168"/>
                      <a:gd name="T43" fmla="*/ 322 h 324"/>
                      <a:gd name="T44" fmla="*/ 758 w 1168"/>
                      <a:gd name="T45" fmla="*/ 312 h 324"/>
                      <a:gd name="T46" fmla="*/ 862 w 1168"/>
                      <a:gd name="T47" fmla="*/ 296 h 324"/>
                      <a:gd name="T48" fmla="*/ 956 w 1168"/>
                      <a:gd name="T49" fmla="*/ 270 h 324"/>
                      <a:gd name="T50" fmla="*/ 1034 w 1168"/>
                      <a:gd name="T51" fmla="*/ 238 h 324"/>
                      <a:gd name="T52" fmla="*/ 1098 w 1168"/>
                      <a:gd name="T53" fmla="*/ 200 h 324"/>
                      <a:gd name="T54" fmla="*/ 1142 w 1168"/>
                      <a:gd name="T55" fmla="*/ 156 h 324"/>
                      <a:gd name="T56" fmla="*/ 1156 w 1168"/>
                      <a:gd name="T57" fmla="*/ 132 h 324"/>
                      <a:gd name="T58" fmla="*/ 1164 w 1168"/>
                      <a:gd name="T59" fmla="*/ 108 h 324"/>
                      <a:gd name="T60" fmla="*/ 1168 w 1168"/>
                      <a:gd name="T61" fmla="*/ 82 h 324"/>
                      <a:gd name="T62" fmla="*/ 1168 w 1168"/>
                      <a:gd name="T63" fmla="*/ 0 h 324"/>
                      <a:gd name="T64" fmla="*/ 1164 w 1168"/>
                      <a:gd name="T65" fmla="*/ 26 h 324"/>
                      <a:gd name="T66" fmla="*/ 1156 w 1168"/>
                      <a:gd name="T67" fmla="*/ 52 h 324"/>
                      <a:gd name="T68" fmla="*/ 1142 w 1168"/>
                      <a:gd name="T69" fmla="*/ 76 h 324"/>
                      <a:gd name="T70" fmla="*/ 1098 w 1168"/>
                      <a:gd name="T71" fmla="*/ 122 h 324"/>
                      <a:gd name="T72" fmla="*/ 1034 w 1168"/>
                      <a:gd name="T73" fmla="*/ 164 h 324"/>
                      <a:gd name="T74" fmla="*/ 956 w 1168"/>
                      <a:gd name="T75" fmla="*/ 198 h 324"/>
                      <a:gd name="T76" fmla="*/ 862 w 1168"/>
                      <a:gd name="T77" fmla="*/ 226 h 324"/>
                      <a:gd name="T78" fmla="*/ 758 w 1168"/>
                      <a:gd name="T79" fmla="*/ 246 h 324"/>
                      <a:gd name="T80" fmla="*/ 644 w 1168"/>
                      <a:gd name="T81" fmla="*/ 256 h 324"/>
                      <a:gd name="T82" fmla="*/ 584 w 1168"/>
                      <a:gd name="T83" fmla="*/ 25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8" h="324">
                        <a:moveTo>
                          <a:pt x="584" y="258"/>
                        </a:moveTo>
                        <a:lnTo>
                          <a:pt x="584" y="258"/>
                        </a:lnTo>
                        <a:lnTo>
                          <a:pt x="524" y="256"/>
                        </a:lnTo>
                        <a:lnTo>
                          <a:pt x="466" y="252"/>
                        </a:lnTo>
                        <a:lnTo>
                          <a:pt x="410" y="246"/>
                        </a:lnTo>
                        <a:lnTo>
                          <a:pt x="356" y="236"/>
                        </a:lnTo>
                        <a:lnTo>
                          <a:pt x="306" y="226"/>
                        </a:lnTo>
                        <a:lnTo>
                          <a:pt x="258" y="214"/>
                        </a:lnTo>
                        <a:lnTo>
                          <a:pt x="212" y="198"/>
                        </a:lnTo>
                        <a:lnTo>
                          <a:pt x="170" y="182"/>
                        </a:lnTo>
                        <a:lnTo>
                          <a:pt x="134" y="164"/>
                        </a:lnTo>
                        <a:lnTo>
                          <a:pt x="100" y="144"/>
                        </a:lnTo>
                        <a:lnTo>
                          <a:pt x="70" y="122"/>
                        </a:lnTo>
                        <a:lnTo>
                          <a:pt x="46" y="100"/>
                        </a:lnTo>
                        <a:lnTo>
                          <a:pt x="26" y="76"/>
                        </a:lnTo>
                        <a:lnTo>
                          <a:pt x="18" y="64"/>
                        </a:lnTo>
                        <a:lnTo>
                          <a:pt x="12" y="52"/>
                        </a:lnTo>
                        <a:lnTo>
                          <a:pt x="6" y="40"/>
                        </a:lnTo>
                        <a:lnTo>
                          <a:pt x="2" y="26"/>
                        </a:lnTo>
                        <a:lnTo>
                          <a:pt x="0" y="14"/>
                        </a:lnTo>
                        <a:lnTo>
                          <a:pt x="0" y="0"/>
                        </a:lnTo>
                        <a:lnTo>
                          <a:pt x="0" y="82"/>
                        </a:lnTo>
                        <a:lnTo>
                          <a:pt x="0" y="82"/>
                        </a:lnTo>
                        <a:lnTo>
                          <a:pt x="0" y="94"/>
                        </a:lnTo>
                        <a:lnTo>
                          <a:pt x="2" y="108"/>
                        </a:lnTo>
                        <a:lnTo>
                          <a:pt x="6" y="120"/>
                        </a:lnTo>
                        <a:lnTo>
                          <a:pt x="12" y="132"/>
                        </a:lnTo>
                        <a:lnTo>
                          <a:pt x="18" y="144"/>
                        </a:lnTo>
                        <a:lnTo>
                          <a:pt x="26" y="156"/>
                        </a:lnTo>
                        <a:lnTo>
                          <a:pt x="46" y="180"/>
                        </a:lnTo>
                        <a:lnTo>
                          <a:pt x="70" y="200"/>
                        </a:lnTo>
                        <a:lnTo>
                          <a:pt x="100" y="220"/>
                        </a:lnTo>
                        <a:lnTo>
                          <a:pt x="134" y="238"/>
                        </a:lnTo>
                        <a:lnTo>
                          <a:pt x="170" y="256"/>
                        </a:lnTo>
                        <a:lnTo>
                          <a:pt x="212" y="270"/>
                        </a:lnTo>
                        <a:lnTo>
                          <a:pt x="258" y="284"/>
                        </a:lnTo>
                        <a:lnTo>
                          <a:pt x="306" y="296"/>
                        </a:lnTo>
                        <a:lnTo>
                          <a:pt x="356" y="306"/>
                        </a:lnTo>
                        <a:lnTo>
                          <a:pt x="410" y="312"/>
                        </a:lnTo>
                        <a:lnTo>
                          <a:pt x="466" y="318"/>
                        </a:lnTo>
                        <a:lnTo>
                          <a:pt x="524" y="322"/>
                        </a:lnTo>
                        <a:lnTo>
                          <a:pt x="584" y="324"/>
                        </a:lnTo>
                        <a:lnTo>
                          <a:pt x="584" y="324"/>
                        </a:lnTo>
                        <a:lnTo>
                          <a:pt x="644" y="322"/>
                        </a:lnTo>
                        <a:lnTo>
                          <a:pt x="702" y="318"/>
                        </a:lnTo>
                        <a:lnTo>
                          <a:pt x="758" y="312"/>
                        </a:lnTo>
                        <a:lnTo>
                          <a:pt x="810" y="306"/>
                        </a:lnTo>
                        <a:lnTo>
                          <a:pt x="862" y="296"/>
                        </a:lnTo>
                        <a:lnTo>
                          <a:pt x="910" y="284"/>
                        </a:lnTo>
                        <a:lnTo>
                          <a:pt x="956" y="270"/>
                        </a:lnTo>
                        <a:lnTo>
                          <a:pt x="996" y="256"/>
                        </a:lnTo>
                        <a:lnTo>
                          <a:pt x="1034" y="238"/>
                        </a:lnTo>
                        <a:lnTo>
                          <a:pt x="1068" y="220"/>
                        </a:lnTo>
                        <a:lnTo>
                          <a:pt x="1098" y="200"/>
                        </a:lnTo>
                        <a:lnTo>
                          <a:pt x="1122" y="180"/>
                        </a:lnTo>
                        <a:lnTo>
                          <a:pt x="1142" y="156"/>
                        </a:lnTo>
                        <a:lnTo>
                          <a:pt x="1150" y="144"/>
                        </a:lnTo>
                        <a:lnTo>
                          <a:pt x="1156" y="132"/>
                        </a:lnTo>
                        <a:lnTo>
                          <a:pt x="1160" y="120"/>
                        </a:lnTo>
                        <a:lnTo>
                          <a:pt x="1164" y="108"/>
                        </a:lnTo>
                        <a:lnTo>
                          <a:pt x="1166" y="94"/>
                        </a:lnTo>
                        <a:lnTo>
                          <a:pt x="1168" y="82"/>
                        </a:lnTo>
                        <a:lnTo>
                          <a:pt x="1168" y="0"/>
                        </a:lnTo>
                        <a:lnTo>
                          <a:pt x="1168" y="0"/>
                        </a:lnTo>
                        <a:lnTo>
                          <a:pt x="1166" y="14"/>
                        </a:lnTo>
                        <a:lnTo>
                          <a:pt x="1164" y="26"/>
                        </a:lnTo>
                        <a:lnTo>
                          <a:pt x="1160" y="40"/>
                        </a:lnTo>
                        <a:lnTo>
                          <a:pt x="1156" y="52"/>
                        </a:lnTo>
                        <a:lnTo>
                          <a:pt x="1150" y="64"/>
                        </a:lnTo>
                        <a:lnTo>
                          <a:pt x="1142" y="76"/>
                        </a:lnTo>
                        <a:lnTo>
                          <a:pt x="1122" y="100"/>
                        </a:lnTo>
                        <a:lnTo>
                          <a:pt x="1098" y="122"/>
                        </a:lnTo>
                        <a:lnTo>
                          <a:pt x="1068" y="144"/>
                        </a:lnTo>
                        <a:lnTo>
                          <a:pt x="1034" y="164"/>
                        </a:lnTo>
                        <a:lnTo>
                          <a:pt x="996" y="182"/>
                        </a:lnTo>
                        <a:lnTo>
                          <a:pt x="956" y="198"/>
                        </a:lnTo>
                        <a:lnTo>
                          <a:pt x="910" y="214"/>
                        </a:lnTo>
                        <a:lnTo>
                          <a:pt x="862" y="226"/>
                        </a:lnTo>
                        <a:lnTo>
                          <a:pt x="810" y="236"/>
                        </a:lnTo>
                        <a:lnTo>
                          <a:pt x="758" y="246"/>
                        </a:lnTo>
                        <a:lnTo>
                          <a:pt x="702" y="252"/>
                        </a:lnTo>
                        <a:lnTo>
                          <a:pt x="644" y="256"/>
                        </a:lnTo>
                        <a:lnTo>
                          <a:pt x="584" y="258"/>
                        </a:lnTo>
                        <a:lnTo>
                          <a:pt x="584" y="258"/>
                        </a:lnTo>
                        <a:close/>
                      </a:path>
                    </a:pathLst>
                  </a:custGeom>
                  <a:gradFill>
                    <a:gsLst>
                      <a:gs pos="100000">
                        <a:srgbClr val="00B0F0"/>
                      </a:gs>
                      <a:gs pos="0">
                        <a:srgbClr val="0070C0"/>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81" name="Line 190">
                    <a:extLst>
                      <a:ext uri="{FF2B5EF4-FFF2-40B4-BE49-F238E27FC236}">
                        <a16:creationId xmlns:a16="http://schemas.microsoft.com/office/drawing/2014/main" id="{53D4D1B8-DACB-4989-B910-094511E1653F}"/>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82" name="Line 191">
                    <a:extLst>
                      <a:ext uri="{FF2B5EF4-FFF2-40B4-BE49-F238E27FC236}">
                        <a16:creationId xmlns:a16="http://schemas.microsoft.com/office/drawing/2014/main" id="{61D307C6-947F-4748-96C2-5EEF1BBC8EEE}"/>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83" name="Freeform 192">
                    <a:extLst>
                      <a:ext uri="{FF2B5EF4-FFF2-40B4-BE49-F238E27FC236}">
                        <a16:creationId xmlns:a16="http://schemas.microsoft.com/office/drawing/2014/main" id="{F4F49DEA-FADC-4EB0-8C1F-332C97AA5C80}"/>
                      </a:ext>
                    </a:extLst>
                  </p:cNvPr>
                  <p:cNvSpPr>
                    <a:spLocks/>
                  </p:cNvSpPr>
                  <p:nvPr/>
                </p:nvSpPr>
                <p:spPr bwMode="auto">
                  <a:xfrm>
                    <a:off x="1447802" y="7773793"/>
                    <a:ext cx="650565" cy="177005"/>
                  </a:xfrm>
                  <a:custGeom>
                    <a:avLst/>
                    <a:gdLst>
                      <a:gd name="T0" fmla="*/ 584 w 1168"/>
                      <a:gd name="T1" fmla="*/ 0 h 516"/>
                      <a:gd name="T2" fmla="*/ 466 w 1168"/>
                      <a:gd name="T3" fmla="*/ 6 h 516"/>
                      <a:gd name="T4" fmla="*/ 356 w 1168"/>
                      <a:gd name="T5" fmla="*/ 20 h 516"/>
                      <a:gd name="T6" fmla="*/ 258 w 1168"/>
                      <a:gd name="T7" fmla="*/ 44 h 516"/>
                      <a:gd name="T8" fmla="*/ 170 w 1168"/>
                      <a:gd name="T9" fmla="*/ 76 h 516"/>
                      <a:gd name="T10" fmla="*/ 100 w 1168"/>
                      <a:gd name="T11" fmla="*/ 114 h 516"/>
                      <a:gd name="T12" fmla="*/ 46 w 1168"/>
                      <a:gd name="T13" fmla="*/ 158 h 516"/>
                      <a:gd name="T14" fmla="*/ 18 w 1168"/>
                      <a:gd name="T15" fmla="*/ 194 h 516"/>
                      <a:gd name="T16" fmla="*/ 6 w 1168"/>
                      <a:gd name="T17" fmla="*/ 218 h 516"/>
                      <a:gd name="T18" fmla="*/ 0 w 1168"/>
                      <a:gd name="T19" fmla="*/ 244 h 516"/>
                      <a:gd name="T20" fmla="*/ 0 w 1168"/>
                      <a:gd name="T21" fmla="*/ 258 h 516"/>
                      <a:gd name="T22" fmla="*/ 2 w 1168"/>
                      <a:gd name="T23" fmla="*/ 284 h 516"/>
                      <a:gd name="T24" fmla="*/ 12 w 1168"/>
                      <a:gd name="T25" fmla="*/ 310 h 516"/>
                      <a:gd name="T26" fmla="*/ 26 w 1168"/>
                      <a:gd name="T27" fmla="*/ 334 h 516"/>
                      <a:gd name="T28" fmla="*/ 70 w 1168"/>
                      <a:gd name="T29" fmla="*/ 380 h 516"/>
                      <a:gd name="T30" fmla="*/ 134 w 1168"/>
                      <a:gd name="T31" fmla="*/ 422 h 516"/>
                      <a:gd name="T32" fmla="*/ 212 w 1168"/>
                      <a:gd name="T33" fmla="*/ 456 h 516"/>
                      <a:gd name="T34" fmla="*/ 306 w 1168"/>
                      <a:gd name="T35" fmla="*/ 484 h 516"/>
                      <a:gd name="T36" fmla="*/ 410 w 1168"/>
                      <a:gd name="T37" fmla="*/ 504 h 516"/>
                      <a:gd name="T38" fmla="*/ 524 w 1168"/>
                      <a:gd name="T39" fmla="*/ 514 h 516"/>
                      <a:gd name="T40" fmla="*/ 584 w 1168"/>
                      <a:gd name="T41" fmla="*/ 516 h 516"/>
                      <a:gd name="T42" fmla="*/ 702 w 1168"/>
                      <a:gd name="T43" fmla="*/ 510 h 516"/>
                      <a:gd name="T44" fmla="*/ 810 w 1168"/>
                      <a:gd name="T45" fmla="*/ 494 h 516"/>
                      <a:gd name="T46" fmla="*/ 910 w 1168"/>
                      <a:gd name="T47" fmla="*/ 472 h 516"/>
                      <a:gd name="T48" fmla="*/ 996 w 1168"/>
                      <a:gd name="T49" fmla="*/ 440 h 516"/>
                      <a:gd name="T50" fmla="*/ 1068 w 1168"/>
                      <a:gd name="T51" fmla="*/ 402 h 516"/>
                      <a:gd name="T52" fmla="*/ 1122 w 1168"/>
                      <a:gd name="T53" fmla="*/ 358 h 516"/>
                      <a:gd name="T54" fmla="*/ 1150 w 1168"/>
                      <a:gd name="T55" fmla="*/ 322 h 516"/>
                      <a:gd name="T56" fmla="*/ 1160 w 1168"/>
                      <a:gd name="T57" fmla="*/ 298 h 516"/>
                      <a:gd name="T58" fmla="*/ 1166 w 1168"/>
                      <a:gd name="T59" fmla="*/ 272 h 516"/>
                      <a:gd name="T60" fmla="*/ 1168 w 1168"/>
                      <a:gd name="T61" fmla="*/ 258 h 516"/>
                      <a:gd name="T62" fmla="*/ 1164 w 1168"/>
                      <a:gd name="T63" fmla="*/ 232 h 516"/>
                      <a:gd name="T64" fmla="*/ 1156 w 1168"/>
                      <a:gd name="T65" fmla="*/ 206 h 516"/>
                      <a:gd name="T66" fmla="*/ 1142 w 1168"/>
                      <a:gd name="T67" fmla="*/ 182 h 516"/>
                      <a:gd name="T68" fmla="*/ 1098 w 1168"/>
                      <a:gd name="T69" fmla="*/ 136 h 516"/>
                      <a:gd name="T70" fmla="*/ 1034 w 1168"/>
                      <a:gd name="T71" fmla="*/ 94 h 516"/>
                      <a:gd name="T72" fmla="*/ 956 w 1168"/>
                      <a:gd name="T73" fmla="*/ 60 h 516"/>
                      <a:gd name="T74" fmla="*/ 862 w 1168"/>
                      <a:gd name="T75" fmla="*/ 32 h 516"/>
                      <a:gd name="T76" fmla="*/ 758 w 1168"/>
                      <a:gd name="T77" fmla="*/ 12 h 516"/>
                      <a:gd name="T78" fmla="*/ 644 w 1168"/>
                      <a:gd name="T79" fmla="*/ 2 h 516"/>
                      <a:gd name="T80" fmla="*/ 584 w 1168"/>
                      <a:gd name="T8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8" h="516">
                        <a:moveTo>
                          <a:pt x="584" y="0"/>
                        </a:moveTo>
                        <a:lnTo>
                          <a:pt x="584" y="0"/>
                        </a:lnTo>
                        <a:lnTo>
                          <a:pt x="524" y="2"/>
                        </a:lnTo>
                        <a:lnTo>
                          <a:pt x="466" y="6"/>
                        </a:lnTo>
                        <a:lnTo>
                          <a:pt x="410" y="12"/>
                        </a:lnTo>
                        <a:lnTo>
                          <a:pt x="356" y="20"/>
                        </a:lnTo>
                        <a:lnTo>
                          <a:pt x="306" y="32"/>
                        </a:lnTo>
                        <a:lnTo>
                          <a:pt x="258" y="44"/>
                        </a:lnTo>
                        <a:lnTo>
                          <a:pt x="212" y="60"/>
                        </a:lnTo>
                        <a:lnTo>
                          <a:pt x="170" y="76"/>
                        </a:lnTo>
                        <a:lnTo>
                          <a:pt x="134" y="94"/>
                        </a:lnTo>
                        <a:lnTo>
                          <a:pt x="100" y="114"/>
                        </a:lnTo>
                        <a:lnTo>
                          <a:pt x="70" y="136"/>
                        </a:lnTo>
                        <a:lnTo>
                          <a:pt x="46" y="158"/>
                        </a:lnTo>
                        <a:lnTo>
                          <a:pt x="26" y="182"/>
                        </a:lnTo>
                        <a:lnTo>
                          <a:pt x="18" y="194"/>
                        </a:lnTo>
                        <a:lnTo>
                          <a:pt x="12" y="206"/>
                        </a:lnTo>
                        <a:lnTo>
                          <a:pt x="6" y="218"/>
                        </a:lnTo>
                        <a:lnTo>
                          <a:pt x="2" y="232"/>
                        </a:lnTo>
                        <a:lnTo>
                          <a:pt x="0" y="244"/>
                        </a:lnTo>
                        <a:lnTo>
                          <a:pt x="0" y="258"/>
                        </a:lnTo>
                        <a:lnTo>
                          <a:pt x="0" y="258"/>
                        </a:lnTo>
                        <a:lnTo>
                          <a:pt x="0" y="272"/>
                        </a:lnTo>
                        <a:lnTo>
                          <a:pt x="2" y="284"/>
                        </a:lnTo>
                        <a:lnTo>
                          <a:pt x="6" y="298"/>
                        </a:lnTo>
                        <a:lnTo>
                          <a:pt x="12" y="310"/>
                        </a:lnTo>
                        <a:lnTo>
                          <a:pt x="18" y="322"/>
                        </a:lnTo>
                        <a:lnTo>
                          <a:pt x="26" y="334"/>
                        </a:lnTo>
                        <a:lnTo>
                          <a:pt x="46" y="358"/>
                        </a:lnTo>
                        <a:lnTo>
                          <a:pt x="70" y="380"/>
                        </a:lnTo>
                        <a:lnTo>
                          <a:pt x="100" y="402"/>
                        </a:lnTo>
                        <a:lnTo>
                          <a:pt x="134" y="422"/>
                        </a:lnTo>
                        <a:lnTo>
                          <a:pt x="170" y="440"/>
                        </a:lnTo>
                        <a:lnTo>
                          <a:pt x="212" y="456"/>
                        </a:lnTo>
                        <a:lnTo>
                          <a:pt x="258" y="472"/>
                        </a:lnTo>
                        <a:lnTo>
                          <a:pt x="306" y="484"/>
                        </a:lnTo>
                        <a:lnTo>
                          <a:pt x="356" y="494"/>
                        </a:lnTo>
                        <a:lnTo>
                          <a:pt x="410" y="504"/>
                        </a:lnTo>
                        <a:lnTo>
                          <a:pt x="466" y="510"/>
                        </a:lnTo>
                        <a:lnTo>
                          <a:pt x="524" y="514"/>
                        </a:lnTo>
                        <a:lnTo>
                          <a:pt x="584" y="516"/>
                        </a:lnTo>
                        <a:lnTo>
                          <a:pt x="584" y="516"/>
                        </a:lnTo>
                        <a:lnTo>
                          <a:pt x="644" y="514"/>
                        </a:lnTo>
                        <a:lnTo>
                          <a:pt x="702" y="510"/>
                        </a:lnTo>
                        <a:lnTo>
                          <a:pt x="758" y="504"/>
                        </a:lnTo>
                        <a:lnTo>
                          <a:pt x="810" y="494"/>
                        </a:lnTo>
                        <a:lnTo>
                          <a:pt x="862" y="484"/>
                        </a:lnTo>
                        <a:lnTo>
                          <a:pt x="910" y="472"/>
                        </a:lnTo>
                        <a:lnTo>
                          <a:pt x="956" y="456"/>
                        </a:lnTo>
                        <a:lnTo>
                          <a:pt x="996" y="440"/>
                        </a:lnTo>
                        <a:lnTo>
                          <a:pt x="1034" y="422"/>
                        </a:lnTo>
                        <a:lnTo>
                          <a:pt x="1068" y="402"/>
                        </a:lnTo>
                        <a:lnTo>
                          <a:pt x="1098" y="380"/>
                        </a:lnTo>
                        <a:lnTo>
                          <a:pt x="1122" y="358"/>
                        </a:lnTo>
                        <a:lnTo>
                          <a:pt x="1142" y="334"/>
                        </a:lnTo>
                        <a:lnTo>
                          <a:pt x="1150" y="322"/>
                        </a:lnTo>
                        <a:lnTo>
                          <a:pt x="1156" y="310"/>
                        </a:lnTo>
                        <a:lnTo>
                          <a:pt x="1160" y="298"/>
                        </a:lnTo>
                        <a:lnTo>
                          <a:pt x="1164" y="284"/>
                        </a:lnTo>
                        <a:lnTo>
                          <a:pt x="1166" y="272"/>
                        </a:lnTo>
                        <a:lnTo>
                          <a:pt x="1168" y="258"/>
                        </a:lnTo>
                        <a:lnTo>
                          <a:pt x="1168" y="258"/>
                        </a:lnTo>
                        <a:lnTo>
                          <a:pt x="1166" y="244"/>
                        </a:lnTo>
                        <a:lnTo>
                          <a:pt x="1164" y="232"/>
                        </a:lnTo>
                        <a:lnTo>
                          <a:pt x="1160" y="218"/>
                        </a:lnTo>
                        <a:lnTo>
                          <a:pt x="1156" y="206"/>
                        </a:lnTo>
                        <a:lnTo>
                          <a:pt x="1150" y="194"/>
                        </a:lnTo>
                        <a:lnTo>
                          <a:pt x="1142" y="182"/>
                        </a:lnTo>
                        <a:lnTo>
                          <a:pt x="1122" y="158"/>
                        </a:lnTo>
                        <a:lnTo>
                          <a:pt x="1098" y="136"/>
                        </a:lnTo>
                        <a:lnTo>
                          <a:pt x="1068" y="114"/>
                        </a:lnTo>
                        <a:lnTo>
                          <a:pt x="1034" y="94"/>
                        </a:lnTo>
                        <a:lnTo>
                          <a:pt x="996" y="76"/>
                        </a:lnTo>
                        <a:lnTo>
                          <a:pt x="956" y="60"/>
                        </a:lnTo>
                        <a:lnTo>
                          <a:pt x="910" y="44"/>
                        </a:lnTo>
                        <a:lnTo>
                          <a:pt x="862" y="32"/>
                        </a:lnTo>
                        <a:lnTo>
                          <a:pt x="810" y="20"/>
                        </a:lnTo>
                        <a:lnTo>
                          <a:pt x="758" y="12"/>
                        </a:lnTo>
                        <a:lnTo>
                          <a:pt x="702" y="6"/>
                        </a:lnTo>
                        <a:lnTo>
                          <a:pt x="644" y="2"/>
                        </a:lnTo>
                        <a:lnTo>
                          <a:pt x="584" y="0"/>
                        </a:lnTo>
                        <a:lnTo>
                          <a:pt x="584" y="0"/>
                        </a:lnTo>
                        <a:close/>
                      </a:path>
                    </a:pathLst>
                  </a:custGeom>
                  <a:gradFill>
                    <a:gsLst>
                      <a:gs pos="0">
                        <a:sysClr val="window" lastClr="FFFFFF">
                          <a:lumMod val="87000"/>
                        </a:sysClr>
                      </a:gs>
                      <a:gs pos="96250">
                        <a:sysClr val="window" lastClr="FFFFFF">
                          <a:lumMod val="87000"/>
                        </a:sysClr>
                      </a:gs>
                    </a:gsLst>
                    <a:path path="circle">
                      <a:fillToRect l="100000" t="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84" name="Freeform 193">
                    <a:extLst>
                      <a:ext uri="{FF2B5EF4-FFF2-40B4-BE49-F238E27FC236}">
                        <a16:creationId xmlns:a16="http://schemas.microsoft.com/office/drawing/2014/main" id="{F6719178-84AD-4672-9B14-94833EA6A5CE}"/>
                      </a:ext>
                    </a:extLst>
                  </p:cNvPr>
                  <p:cNvSpPr>
                    <a:spLocks/>
                  </p:cNvSpPr>
                  <p:nvPr/>
                </p:nvSpPr>
                <p:spPr bwMode="auto">
                  <a:xfrm>
                    <a:off x="1483451" y="8047325"/>
                    <a:ext cx="570359"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lumMod val="75000"/>
                          <a:alpha val="43000"/>
                        </a:sysClr>
                      </a:gs>
                      <a:gs pos="48000">
                        <a:sysClr val="window" lastClr="FFFFFF">
                          <a:lumMod val="75000"/>
                          <a:alpha val="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85" name="Freeform 194">
                    <a:extLst>
                      <a:ext uri="{FF2B5EF4-FFF2-40B4-BE49-F238E27FC236}">
                        <a16:creationId xmlns:a16="http://schemas.microsoft.com/office/drawing/2014/main" id="{4B8015E0-BAE7-4E09-84FE-A54254741AE0}"/>
                      </a:ext>
                    </a:extLst>
                  </p:cNvPr>
                  <p:cNvSpPr>
                    <a:spLocks/>
                  </p:cNvSpPr>
                  <p:nvPr/>
                </p:nvSpPr>
                <p:spPr bwMode="auto">
                  <a:xfrm>
                    <a:off x="1477794" y="7784594"/>
                    <a:ext cx="587642"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gs>
                      <a:gs pos="43000">
                        <a:sysClr val="window" lastClr="FFFFFF">
                          <a:alpha val="22000"/>
                        </a:sysClr>
                      </a:gs>
                    </a:gsLst>
                    <a:lin ang="7200000" scaled="0"/>
                  </a:gra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86" name="object 91">
                    <a:extLst>
                      <a:ext uri="{FF2B5EF4-FFF2-40B4-BE49-F238E27FC236}">
                        <a16:creationId xmlns:a16="http://schemas.microsoft.com/office/drawing/2014/main" id="{14801C4A-3B4D-490C-AC1F-49C93A4810C5}"/>
                      </a:ext>
                    </a:extLst>
                  </p:cNvPr>
                  <p:cNvSpPr/>
                  <p:nvPr/>
                </p:nvSpPr>
                <p:spPr>
                  <a:xfrm>
                    <a:off x="1460034" y="7882472"/>
                    <a:ext cx="617191" cy="97959"/>
                  </a:xfrm>
                  <a:prstGeom prst="rect">
                    <a:avLst/>
                  </a:prstGeom>
                  <a:no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800" b="0" i="0" u="none" strike="noStrike" kern="0" cap="none" spc="0" normalizeH="0" baseline="0" noProof="0" dirty="0" err="1">
                        <a:ln>
                          <a:noFill/>
                        </a:ln>
                        <a:gradFill>
                          <a:gsLst>
                            <a:gs pos="79000">
                              <a:prstClr val="black">
                                <a:lumMod val="95000"/>
                                <a:lumOff val="5000"/>
                              </a:prstClr>
                            </a:gs>
                            <a:gs pos="0">
                              <a:prstClr val="black">
                                <a:lumMod val="95000"/>
                                <a:lumOff val="5000"/>
                              </a:prstClr>
                            </a:gs>
                          </a:gsLst>
                          <a:lin ang="5400000" scaled="0"/>
                        </a:gradFill>
                        <a:effectLst/>
                        <a:uLnTx/>
                        <a:uFillTx/>
                        <a:latin typeface="Arial Narrow" panose="020B0606020202030204" pitchFamily="34" charset="0"/>
                        <a:ea typeface="Rix고딕 M"/>
                      </a:rPr>
                      <a:t>Em</a:t>
                    </a:r>
                    <a:r>
                      <a:rPr lang="en-US" altLang="ko-KR" sz="800" kern="0" dirty="0" err="1">
                        <a:gradFill>
                          <a:gsLst>
                            <a:gs pos="79000">
                              <a:prstClr val="black">
                                <a:lumMod val="95000"/>
                                <a:lumOff val="5000"/>
                              </a:prstClr>
                            </a:gs>
                            <a:gs pos="0">
                              <a:prstClr val="black">
                                <a:lumMod val="95000"/>
                                <a:lumOff val="5000"/>
                              </a:prstClr>
                            </a:gs>
                          </a:gsLst>
                          <a:lin ang="5400000" scaled="0"/>
                        </a:gradFill>
                        <a:latin typeface="Arial Narrow" panose="020B0606020202030204" pitchFamily="34" charset="0"/>
                        <a:ea typeface="Rix고딕 M"/>
                      </a:rPr>
                      <a:t>ergency</a:t>
                    </a:r>
                    <a:r>
                      <a:rPr lang="en-US" altLang="ko-KR" sz="800" kern="0" dirty="0">
                        <a:gradFill>
                          <a:gsLst>
                            <a:gs pos="79000">
                              <a:prstClr val="black">
                                <a:lumMod val="95000"/>
                                <a:lumOff val="5000"/>
                              </a:prstClr>
                            </a:gs>
                            <a:gs pos="0">
                              <a:prstClr val="black">
                                <a:lumMod val="95000"/>
                                <a:lumOff val="5000"/>
                              </a:prstClr>
                            </a:gs>
                          </a:gsLst>
                          <a:lin ang="5400000" scaled="0"/>
                        </a:gradFill>
                        <a:latin typeface="Arial Narrow" panose="020B0606020202030204" pitchFamily="34" charset="0"/>
                        <a:ea typeface="Rix고딕 M"/>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800" kern="0" dirty="0">
                        <a:gradFill>
                          <a:gsLst>
                            <a:gs pos="79000">
                              <a:prstClr val="black">
                                <a:lumMod val="95000"/>
                                <a:lumOff val="5000"/>
                              </a:prstClr>
                            </a:gs>
                            <a:gs pos="0">
                              <a:prstClr val="black">
                                <a:lumMod val="95000"/>
                                <a:lumOff val="5000"/>
                              </a:prstClr>
                            </a:gs>
                          </a:gsLst>
                          <a:lin ang="5400000" scaled="0"/>
                        </a:gradFill>
                        <a:latin typeface="Arial Narrow" panose="020B0606020202030204" pitchFamily="34" charset="0"/>
                        <a:ea typeface="Rix고딕 M"/>
                      </a:rPr>
                      <a:t>Call Info.</a:t>
                    </a:r>
                    <a:endParaRPr kumimoji="0" lang="en-US" altLang="ko-KR" sz="800" b="0" i="0" u="none" strike="noStrike" kern="0" cap="none" spc="0" normalizeH="0" baseline="0" noProof="0" dirty="0">
                      <a:ln>
                        <a:noFill/>
                      </a:ln>
                      <a:gradFill>
                        <a:gsLst>
                          <a:gs pos="79000">
                            <a:prstClr val="black">
                              <a:lumMod val="95000"/>
                              <a:lumOff val="5000"/>
                            </a:prstClr>
                          </a:gs>
                          <a:gs pos="0">
                            <a:prstClr val="black">
                              <a:lumMod val="95000"/>
                              <a:lumOff val="5000"/>
                            </a:prstClr>
                          </a:gs>
                        </a:gsLst>
                        <a:lin ang="5400000" scaled="0"/>
                      </a:gradFill>
                      <a:effectLst/>
                      <a:uLnTx/>
                      <a:uFillTx/>
                      <a:latin typeface="Arial Narrow" panose="020B0606020202030204" pitchFamily="34" charset="0"/>
                      <a:ea typeface="Rix고딕 M"/>
                    </a:endParaRPr>
                  </a:p>
                </p:txBody>
              </p:sp>
            </p:grpSp>
            <p:grpSp>
              <p:nvGrpSpPr>
                <p:cNvPr id="248" name="그룹 1283">
                  <a:extLst>
                    <a:ext uri="{FF2B5EF4-FFF2-40B4-BE49-F238E27FC236}">
                      <a16:creationId xmlns:a16="http://schemas.microsoft.com/office/drawing/2014/main" id="{F01FEF32-240F-4EE2-B78B-6D947C48994D}"/>
                    </a:ext>
                  </a:extLst>
                </p:cNvPr>
                <p:cNvGrpSpPr/>
                <p:nvPr/>
              </p:nvGrpSpPr>
              <p:grpSpPr>
                <a:xfrm>
                  <a:off x="2964787" y="6724379"/>
                  <a:ext cx="815181" cy="462268"/>
                  <a:chOff x="1432173" y="7764278"/>
                  <a:chExt cx="683751" cy="438251"/>
                </a:xfrm>
              </p:grpSpPr>
              <p:sp>
                <p:nvSpPr>
                  <p:cNvPr id="269" name="Freeform 188">
                    <a:extLst>
                      <a:ext uri="{FF2B5EF4-FFF2-40B4-BE49-F238E27FC236}">
                        <a16:creationId xmlns:a16="http://schemas.microsoft.com/office/drawing/2014/main" id="{C0E2EF49-2DCD-41EA-824E-E57EB3185949}"/>
                      </a:ext>
                    </a:extLst>
                  </p:cNvPr>
                  <p:cNvSpPr>
                    <a:spLocks/>
                  </p:cNvSpPr>
                  <p:nvPr/>
                </p:nvSpPr>
                <p:spPr bwMode="auto">
                  <a:xfrm>
                    <a:off x="1432173" y="7764278"/>
                    <a:ext cx="683751" cy="438251"/>
                  </a:xfrm>
                  <a:custGeom>
                    <a:avLst/>
                    <a:gdLst/>
                    <a:ahLst/>
                    <a:cxnLst/>
                    <a:rect l="l" t="t" r="r" b="b"/>
                    <a:pathLst>
                      <a:path w="488268" h="518368">
                        <a:moveTo>
                          <a:pt x="244134" y="0"/>
                        </a:moveTo>
                        <a:lnTo>
                          <a:pt x="269216" y="836"/>
                        </a:lnTo>
                        <a:lnTo>
                          <a:pt x="293463" y="2508"/>
                        </a:lnTo>
                        <a:lnTo>
                          <a:pt x="316873" y="5017"/>
                        </a:lnTo>
                        <a:lnTo>
                          <a:pt x="338611" y="8361"/>
                        </a:lnTo>
                        <a:lnTo>
                          <a:pt x="360349" y="13377"/>
                        </a:lnTo>
                        <a:lnTo>
                          <a:pt x="380415" y="18394"/>
                        </a:lnTo>
                        <a:lnTo>
                          <a:pt x="399644" y="25083"/>
                        </a:lnTo>
                        <a:lnTo>
                          <a:pt x="416366" y="31771"/>
                        </a:lnTo>
                        <a:lnTo>
                          <a:pt x="432251" y="39296"/>
                        </a:lnTo>
                        <a:lnTo>
                          <a:pt x="446464" y="47657"/>
                        </a:lnTo>
                        <a:lnTo>
                          <a:pt x="459006" y="56854"/>
                        </a:lnTo>
                        <a:lnTo>
                          <a:pt x="469038" y="66050"/>
                        </a:lnTo>
                        <a:lnTo>
                          <a:pt x="477399" y="76083"/>
                        </a:lnTo>
                        <a:lnTo>
                          <a:pt x="480744" y="81100"/>
                        </a:lnTo>
                        <a:lnTo>
                          <a:pt x="483252" y="86116"/>
                        </a:lnTo>
                        <a:lnTo>
                          <a:pt x="484924" y="91133"/>
                        </a:lnTo>
                        <a:lnTo>
                          <a:pt x="486596" y="96985"/>
                        </a:lnTo>
                        <a:lnTo>
                          <a:pt x="487432" y="102002"/>
                        </a:lnTo>
                        <a:lnTo>
                          <a:pt x="488268" y="107854"/>
                        </a:lnTo>
                        <a:lnTo>
                          <a:pt x="488268" y="411350"/>
                        </a:lnTo>
                        <a:lnTo>
                          <a:pt x="487432" y="416367"/>
                        </a:lnTo>
                        <a:lnTo>
                          <a:pt x="486596" y="422219"/>
                        </a:lnTo>
                        <a:lnTo>
                          <a:pt x="484924" y="427236"/>
                        </a:lnTo>
                        <a:lnTo>
                          <a:pt x="483252" y="432252"/>
                        </a:lnTo>
                        <a:lnTo>
                          <a:pt x="480744" y="438105"/>
                        </a:lnTo>
                        <a:lnTo>
                          <a:pt x="477399" y="443121"/>
                        </a:lnTo>
                        <a:lnTo>
                          <a:pt x="469038" y="453154"/>
                        </a:lnTo>
                        <a:lnTo>
                          <a:pt x="459006" y="462351"/>
                        </a:lnTo>
                        <a:lnTo>
                          <a:pt x="446464" y="471548"/>
                        </a:lnTo>
                        <a:lnTo>
                          <a:pt x="432251" y="479073"/>
                        </a:lnTo>
                        <a:lnTo>
                          <a:pt x="416366" y="487433"/>
                        </a:lnTo>
                        <a:lnTo>
                          <a:pt x="399644" y="494122"/>
                        </a:lnTo>
                        <a:lnTo>
                          <a:pt x="380415" y="499975"/>
                        </a:lnTo>
                        <a:lnTo>
                          <a:pt x="360349" y="505827"/>
                        </a:lnTo>
                        <a:lnTo>
                          <a:pt x="338611" y="510007"/>
                        </a:lnTo>
                        <a:lnTo>
                          <a:pt x="316873" y="513352"/>
                        </a:lnTo>
                        <a:lnTo>
                          <a:pt x="293463" y="516696"/>
                        </a:lnTo>
                        <a:lnTo>
                          <a:pt x="269216" y="518368"/>
                        </a:lnTo>
                        <a:lnTo>
                          <a:pt x="244134" y="518368"/>
                        </a:lnTo>
                        <a:lnTo>
                          <a:pt x="219052" y="518368"/>
                        </a:lnTo>
                        <a:lnTo>
                          <a:pt x="194806" y="516696"/>
                        </a:lnTo>
                        <a:lnTo>
                          <a:pt x="171396" y="513352"/>
                        </a:lnTo>
                        <a:lnTo>
                          <a:pt x="148822" y="510007"/>
                        </a:lnTo>
                        <a:lnTo>
                          <a:pt x="127920" y="505827"/>
                        </a:lnTo>
                        <a:lnTo>
                          <a:pt x="107854" y="499975"/>
                        </a:lnTo>
                        <a:lnTo>
                          <a:pt x="88624" y="494122"/>
                        </a:lnTo>
                        <a:lnTo>
                          <a:pt x="71067" y="487433"/>
                        </a:lnTo>
                        <a:lnTo>
                          <a:pt x="56017" y="479073"/>
                        </a:lnTo>
                        <a:lnTo>
                          <a:pt x="41804" y="471548"/>
                        </a:lnTo>
                        <a:lnTo>
                          <a:pt x="29263" y="462351"/>
                        </a:lnTo>
                        <a:lnTo>
                          <a:pt x="19230" y="453154"/>
                        </a:lnTo>
                        <a:lnTo>
                          <a:pt x="10869" y="443121"/>
                        </a:lnTo>
                        <a:lnTo>
                          <a:pt x="7525" y="438105"/>
                        </a:lnTo>
                        <a:lnTo>
                          <a:pt x="5017" y="432252"/>
                        </a:lnTo>
                        <a:lnTo>
                          <a:pt x="2508" y="427236"/>
                        </a:lnTo>
                        <a:lnTo>
                          <a:pt x="836" y="422219"/>
                        </a:lnTo>
                        <a:lnTo>
                          <a:pt x="0" y="416367"/>
                        </a:lnTo>
                        <a:lnTo>
                          <a:pt x="0" y="411350"/>
                        </a:lnTo>
                        <a:lnTo>
                          <a:pt x="0" y="113707"/>
                        </a:lnTo>
                        <a:lnTo>
                          <a:pt x="0" y="107854"/>
                        </a:lnTo>
                        <a:lnTo>
                          <a:pt x="0" y="102002"/>
                        </a:lnTo>
                        <a:lnTo>
                          <a:pt x="836" y="96985"/>
                        </a:lnTo>
                        <a:lnTo>
                          <a:pt x="2508" y="91133"/>
                        </a:lnTo>
                        <a:lnTo>
                          <a:pt x="5017" y="86116"/>
                        </a:lnTo>
                        <a:lnTo>
                          <a:pt x="7525" y="81100"/>
                        </a:lnTo>
                        <a:lnTo>
                          <a:pt x="10869" y="76083"/>
                        </a:lnTo>
                        <a:lnTo>
                          <a:pt x="19230" y="66050"/>
                        </a:lnTo>
                        <a:lnTo>
                          <a:pt x="29263" y="56854"/>
                        </a:lnTo>
                        <a:lnTo>
                          <a:pt x="41804" y="47657"/>
                        </a:lnTo>
                        <a:lnTo>
                          <a:pt x="56017" y="39296"/>
                        </a:lnTo>
                        <a:lnTo>
                          <a:pt x="71067" y="31771"/>
                        </a:lnTo>
                        <a:lnTo>
                          <a:pt x="88624" y="25083"/>
                        </a:lnTo>
                        <a:lnTo>
                          <a:pt x="107854" y="18394"/>
                        </a:lnTo>
                        <a:lnTo>
                          <a:pt x="127920" y="13377"/>
                        </a:lnTo>
                        <a:lnTo>
                          <a:pt x="148822" y="8361"/>
                        </a:lnTo>
                        <a:lnTo>
                          <a:pt x="171396" y="5017"/>
                        </a:lnTo>
                        <a:lnTo>
                          <a:pt x="194806" y="2508"/>
                        </a:lnTo>
                        <a:lnTo>
                          <a:pt x="219052" y="836"/>
                        </a:lnTo>
                        <a:close/>
                      </a:path>
                    </a:pathLst>
                  </a:custGeom>
                  <a:solidFill>
                    <a:sysClr val="window" lastClr="FFFFFF">
                      <a:lumMod val="50000"/>
                    </a:sysClr>
                  </a:solidFill>
                  <a:ln w="1905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70" name="Freeform 188">
                    <a:extLst>
                      <a:ext uri="{FF2B5EF4-FFF2-40B4-BE49-F238E27FC236}">
                        <a16:creationId xmlns:a16="http://schemas.microsoft.com/office/drawing/2014/main" id="{0F7142F4-BC58-48CB-A2F0-EEC3023B80F6}"/>
                      </a:ext>
                    </a:extLst>
                  </p:cNvPr>
                  <p:cNvSpPr>
                    <a:spLocks/>
                  </p:cNvSpPr>
                  <p:nvPr/>
                </p:nvSpPr>
                <p:spPr bwMode="auto">
                  <a:xfrm>
                    <a:off x="1447806" y="7859217"/>
                    <a:ext cx="650565" cy="336861"/>
                  </a:xfrm>
                  <a:custGeom>
                    <a:avLst/>
                    <a:gdLst>
                      <a:gd name="T0" fmla="*/ 0 w 1168"/>
                      <a:gd name="T1" fmla="*/ 0 h 982"/>
                      <a:gd name="T2" fmla="*/ 0 w 1168"/>
                      <a:gd name="T3" fmla="*/ 726 h 982"/>
                      <a:gd name="T4" fmla="*/ 0 w 1168"/>
                      <a:gd name="T5" fmla="*/ 726 h 982"/>
                      <a:gd name="T6" fmla="*/ 0 w 1168"/>
                      <a:gd name="T7" fmla="*/ 738 h 982"/>
                      <a:gd name="T8" fmla="*/ 2 w 1168"/>
                      <a:gd name="T9" fmla="*/ 752 h 982"/>
                      <a:gd name="T10" fmla="*/ 6 w 1168"/>
                      <a:gd name="T11" fmla="*/ 764 h 982"/>
                      <a:gd name="T12" fmla="*/ 12 w 1168"/>
                      <a:gd name="T13" fmla="*/ 776 h 982"/>
                      <a:gd name="T14" fmla="*/ 18 w 1168"/>
                      <a:gd name="T15" fmla="*/ 790 h 982"/>
                      <a:gd name="T16" fmla="*/ 26 w 1168"/>
                      <a:gd name="T17" fmla="*/ 802 h 982"/>
                      <a:gd name="T18" fmla="*/ 46 w 1168"/>
                      <a:gd name="T19" fmla="*/ 826 h 982"/>
                      <a:gd name="T20" fmla="*/ 70 w 1168"/>
                      <a:gd name="T21" fmla="*/ 848 h 982"/>
                      <a:gd name="T22" fmla="*/ 100 w 1168"/>
                      <a:gd name="T23" fmla="*/ 870 h 982"/>
                      <a:gd name="T24" fmla="*/ 134 w 1168"/>
                      <a:gd name="T25" fmla="*/ 888 h 982"/>
                      <a:gd name="T26" fmla="*/ 170 w 1168"/>
                      <a:gd name="T27" fmla="*/ 908 h 982"/>
                      <a:gd name="T28" fmla="*/ 212 w 1168"/>
                      <a:gd name="T29" fmla="*/ 924 h 982"/>
                      <a:gd name="T30" fmla="*/ 258 w 1168"/>
                      <a:gd name="T31" fmla="*/ 938 h 982"/>
                      <a:gd name="T32" fmla="*/ 306 w 1168"/>
                      <a:gd name="T33" fmla="*/ 952 h 982"/>
                      <a:gd name="T34" fmla="*/ 356 w 1168"/>
                      <a:gd name="T35" fmla="*/ 962 h 982"/>
                      <a:gd name="T36" fmla="*/ 410 w 1168"/>
                      <a:gd name="T37" fmla="*/ 970 h 982"/>
                      <a:gd name="T38" fmla="*/ 466 w 1168"/>
                      <a:gd name="T39" fmla="*/ 978 h 982"/>
                      <a:gd name="T40" fmla="*/ 524 w 1168"/>
                      <a:gd name="T41" fmla="*/ 982 h 982"/>
                      <a:gd name="T42" fmla="*/ 584 w 1168"/>
                      <a:gd name="T43" fmla="*/ 982 h 982"/>
                      <a:gd name="T44" fmla="*/ 584 w 1168"/>
                      <a:gd name="T45" fmla="*/ 982 h 982"/>
                      <a:gd name="T46" fmla="*/ 644 w 1168"/>
                      <a:gd name="T47" fmla="*/ 982 h 982"/>
                      <a:gd name="T48" fmla="*/ 702 w 1168"/>
                      <a:gd name="T49" fmla="*/ 978 h 982"/>
                      <a:gd name="T50" fmla="*/ 758 w 1168"/>
                      <a:gd name="T51" fmla="*/ 970 h 982"/>
                      <a:gd name="T52" fmla="*/ 810 w 1168"/>
                      <a:gd name="T53" fmla="*/ 962 h 982"/>
                      <a:gd name="T54" fmla="*/ 862 w 1168"/>
                      <a:gd name="T55" fmla="*/ 952 h 982"/>
                      <a:gd name="T56" fmla="*/ 910 w 1168"/>
                      <a:gd name="T57" fmla="*/ 938 h 982"/>
                      <a:gd name="T58" fmla="*/ 956 w 1168"/>
                      <a:gd name="T59" fmla="*/ 924 h 982"/>
                      <a:gd name="T60" fmla="*/ 996 w 1168"/>
                      <a:gd name="T61" fmla="*/ 908 h 982"/>
                      <a:gd name="T62" fmla="*/ 1034 w 1168"/>
                      <a:gd name="T63" fmla="*/ 888 h 982"/>
                      <a:gd name="T64" fmla="*/ 1068 w 1168"/>
                      <a:gd name="T65" fmla="*/ 870 h 982"/>
                      <a:gd name="T66" fmla="*/ 1098 w 1168"/>
                      <a:gd name="T67" fmla="*/ 848 h 982"/>
                      <a:gd name="T68" fmla="*/ 1122 w 1168"/>
                      <a:gd name="T69" fmla="*/ 826 h 982"/>
                      <a:gd name="T70" fmla="*/ 1142 w 1168"/>
                      <a:gd name="T71" fmla="*/ 802 h 982"/>
                      <a:gd name="T72" fmla="*/ 1150 w 1168"/>
                      <a:gd name="T73" fmla="*/ 790 h 982"/>
                      <a:gd name="T74" fmla="*/ 1156 w 1168"/>
                      <a:gd name="T75" fmla="*/ 776 h 982"/>
                      <a:gd name="T76" fmla="*/ 1160 w 1168"/>
                      <a:gd name="T77" fmla="*/ 764 h 982"/>
                      <a:gd name="T78" fmla="*/ 1164 w 1168"/>
                      <a:gd name="T79" fmla="*/ 752 h 982"/>
                      <a:gd name="T80" fmla="*/ 1166 w 1168"/>
                      <a:gd name="T81" fmla="*/ 738 h 982"/>
                      <a:gd name="T82" fmla="*/ 1168 w 1168"/>
                      <a:gd name="T83" fmla="*/ 726 h 982"/>
                      <a:gd name="T84" fmla="*/ 1168 w 1168"/>
                      <a:gd name="T85" fmla="*/ 0 h 982"/>
                      <a:gd name="T86" fmla="*/ 0 w 1168"/>
                      <a:gd name="T87"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8" h="982">
                        <a:moveTo>
                          <a:pt x="0" y="0"/>
                        </a:moveTo>
                        <a:lnTo>
                          <a:pt x="0" y="726"/>
                        </a:lnTo>
                        <a:lnTo>
                          <a:pt x="0" y="726"/>
                        </a:lnTo>
                        <a:lnTo>
                          <a:pt x="0" y="738"/>
                        </a:lnTo>
                        <a:lnTo>
                          <a:pt x="2" y="752"/>
                        </a:lnTo>
                        <a:lnTo>
                          <a:pt x="6" y="764"/>
                        </a:lnTo>
                        <a:lnTo>
                          <a:pt x="12" y="776"/>
                        </a:lnTo>
                        <a:lnTo>
                          <a:pt x="18" y="790"/>
                        </a:lnTo>
                        <a:lnTo>
                          <a:pt x="26" y="802"/>
                        </a:lnTo>
                        <a:lnTo>
                          <a:pt x="46" y="826"/>
                        </a:lnTo>
                        <a:lnTo>
                          <a:pt x="70" y="848"/>
                        </a:lnTo>
                        <a:lnTo>
                          <a:pt x="100" y="870"/>
                        </a:lnTo>
                        <a:lnTo>
                          <a:pt x="134" y="888"/>
                        </a:lnTo>
                        <a:lnTo>
                          <a:pt x="170" y="908"/>
                        </a:lnTo>
                        <a:lnTo>
                          <a:pt x="212" y="924"/>
                        </a:lnTo>
                        <a:lnTo>
                          <a:pt x="258" y="938"/>
                        </a:lnTo>
                        <a:lnTo>
                          <a:pt x="306" y="952"/>
                        </a:lnTo>
                        <a:lnTo>
                          <a:pt x="356" y="962"/>
                        </a:lnTo>
                        <a:lnTo>
                          <a:pt x="410" y="970"/>
                        </a:lnTo>
                        <a:lnTo>
                          <a:pt x="466" y="978"/>
                        </a:lnTo>
                        <a:lnTo>
                          <a:pt x="524" y="982"/>
                        </a:lnTo>
                        <a:lnTo>
                          <a:pt x="584" y="982"/>
                        </a:lnTo>
                        <a:lnTo>
                          <a:pt x="584" y="982"/>
                        </a:lnTo>
                        <a:lnTo>
                          <a:pt x="644" y="982"/>
                        </a:lnTo>
                        <a:lnTo>
                          <a:pt x="702" y="978"/>
                        </a:lnTo>
                        <a:lnTo>
                          <a:pt x="758" y="970"/>
                        </a:lnTo>
                        <a:lnTo>
                          <a:pt x="810" y="962"/>
                        </a:lnTo>
                        <a:lnTo>
                          <a:pt x="862" y="952"/>
                        </a:lnTo>
                        <a:lnTo>
                          <a:pt x="910" y="938"/>
                        </a:lnTo>
                        <a:lnTo>
                          <a:pt x="956" y="924"/>
                        </a:lnTo>
                        <a:lnTo>
                          <a:pt x="996" y="908"/>
                        </a:lnTo>
                        <a:lnTo>
                          <a:pt x="1034" y="888"/>
                        </a:lnTo>
                        <a:lnTo>
                          <a:pt x="1068" y="870"/>
                        </a:lnTo>
                        <a:lnTo>
                          <a:pt x="1098" y="848"/>
                        </a:lnTo>
                        <a:lnTo>
                          <a:pt x="1122" y="826"/>
                        </a:lnTo>
                        <a:lnTo>
                          <a:pt x="1142" y="802"/>
                        </a:lnTo>
                        <a:lnTo>
                          <a:pt x="1150" y="790"/>
                        </a:lnTo>
                        <a:lnTo>
                          <a:pt x="1156" y="776"/>
                        </a:lnTo>
                        <a:lnTo>
                          <a:pt x="1160" y="764"/>
                        </a:lnTo>
                        <a:lnTo>
                          <a:pt x="1164" y="752"/>
                        </a:lnTo>
                        <a:lnTo>
                          <a:pt x="1166" y="738"/>
                        </a:lnTo>
                        <a:lnTo>
                          <a:pt x="1168" y="726"/>
                        </a:lnTo>
                        <a:lnTo>
                          <a:pt x="1168" y="0"/>
                        </a:lnTo>
                        <a:lnTo>
                          <a:pt x="0" y="0"/>
                        </a:lnTo>
                        <a:close/>
                      </a:path>
                    </a:pathLst>
                  </a:custGeom>
                  <a:gradFill flip="none" rotWithShape="1">
                    <a:gsLst>
                      <a:gs pos="100000">
                        <a:sysClr val="window" lastClr="FFFFFF">
                          <a:lumMod val="87000"/>
                        </a:sysClr>
                      </a:gs>
                      <a:gs pos="0">
                        <a:sysClr val="window" lastClr="FFFFFF">
                          <a:lumMod val="87000"/>
                        </a:sysClr>
                      </a:gs>
                      <a:gs pos="50000">
                        <a:sysClr val="window" lastClr="FFFFFF"/>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71" name="Freeform 189">
                    <a:extLst>
                      <a:ext uri="{FF2B5EF4-FFF2-40B4-BE49-F238E27FC236}">
                        <a16:creationId xmlns:a16="http://schemas.microsoft.com/office/drawing/2014/main" id="{FF12555E-7F49-4843-847E-2179142D1A69}"/>
                      </a:ext>
                    </a:extLst>
                  </p:cNvPr>
                  <p:cNvSpPr>
                    <a:spLocks/>
                  </p:cNvSpPr>
                  <p:nvPr/>
                </p:nvSpPr>
                <p:spPr bwMode="auto">
                  <a:xfrm>
                    <a:off x="1447806" y="7859217"/>
                    <a:ext cx="650565" cy="111142"/>
                  </a:xfrm>
                  <a:custGeom>
                    <a:avLst/>
                    <a:gdLst>
                      <a:gd name="T0" fmla="*/ 584 w 1168"/>
                      <a:gd name="T1" fmla="*/ 258 h 324"/>
                      <a:gd name="T2" fmla="*/ 466 w 1168"/>
                      <a:gd name="T3" fmla="*/ 252 h 324"/>
                      <a:gd name="T4" fmla="*/ 356 w 1168"/>
                      <a:gd name="T5" fmla="*/ 236 h 324"/>
                      <a:gd name="T6" fmla="*/ 258 w 1168"/>
                      <a:gd name="T7" fmla="*/ 214 h 324"/>
                      <a:gd name="T8" fmla="*/ 170 w 1168"/>
                      <a:gd name="T9" fmla="*/ 182 h 324"/>
                      <a:gd name="T10" fmla="*/ 100 w 1168"/>
                      <a:gd name="T11" fmla="*/ 144 h 324"/>
                      <a:gd name="T12" fmla="*/ 46 w 1168"/>
                      <a:gd name="T13" fmla="*/ 100 h 324"/>
                      <a:gd name="T14" fmla="*/ 18 w 1168"/>
                      <a:gd name="T15" fmla="*/ 64 h 324"/>
                      <a:gd name="T16" fmla="*/ 6 w 1168"/>
                      <a:gd name="T17" fmla="*/ 40 h 324"/>
                      <a:gd name="T18" fmla="*/ 0 w 1168"/>
                      <a:gd name="T19" fmla="*/ 14 h 324"/>
                      <a:gd name="T20" fmla="*/ 0 w 1168"/>
                      <a:gd name="T21" fmla="*/ 82 h 324"/>
                      <a:gd name="T22" fmla="*/ 0 w 1168"/>
                      <a:gd name="T23" fmla="*/ 94 h 324"/>
                      <a:gd name="T24" fmla="*/ 6 w 1168"/>
                      <a:gd name="T25" fmla="*/ 120 h 324"/>
                      <a:gd name="T26" fmla="*/ 18 w 1168"/>
                      <a:gd name="T27" fmla="*/ 144 h 324"/>
                      <a:gd name="T28" fmla="*/ 46 w 1168"/>
                      <a:gd name="T29" fmla="*/ 180 h 324"/>
                      <a:gd name="T30" fmla="*/ 100 w 1168"/>
                      <a:gd name="T31" fmla="*/ 220 h 324"/>
                      <a:gd name="T32" fmla="*/ 170 w 1168"/>
                      <a:gd name="T33" fmla="*/ 256 h 324"/>
                      <a:gd name="T34" fmla="*/ 258 w 1168"/>
                      <a:gd name="T35" fmla="*/ 284 h 324"/>
                      <a:gd name="T36" fmla="*/ 356 w 1168"/>
                      <a:gd name="T37" fmla="*/ 306 h 324"/>
                      <a:gd name="T38" fmla="*/ 466 w 1168"/>
                      <a:gd name="T39" fmla="*/ 318 h 324"/>
                      <a:gd name="T40" fmla="*/ 584 w 1168"/>
                      <a:gd name="T41" fmla="*/ 324 h 324"/>
                      <a:gd name="T42" fmla="*/ 644 w 1168"/>
                      <a:gd name="T43" fmla="*/ 322 h 324"/>
                      <a:gd name="T44" fmla="*/ 758 w 1168"/>
                      <a:gd name="T45" fmla="*/ 312 h 324"/>
                      <a:gd name="T46" fmla="*/ 862 w 1168"/>
                      <a:gd name="T47" fmla="*/ 296 h 324"/>
                      <a:gd name="T48" fmla="*/ 956 w 1168"/>
                      <a:gd name="T49" fmla="*/ 270 h 324"/>
                      <a:gd name="T50" fmla="*/ 1034 w 1168"/>
                      <a:gd name="T51" fmla="*/ 238 h 324"/>
                      <a:gd name="T52" fmla="*/ 1098 w 1168"/>
                      <a:gd name="T53" fmla="*/ 200 h 324"/>
                      <a:gd name="T54" fmla="*/ 1142 w 1168"/>
                      <a:gd name="T55" fmla="*/ 156 h 324"/>
                      <a:gd name="T56" fmla="*/ 1156 w 1168"/>
                      <a:gd name="T57" fmla="*/ 132 h 324"/>
                      <a:gd name="T58" fmla="*/ 1164 w 1168"/>
                      <a:gd name="T59" fmla="*/ 108 h 324"/>
                      <a:gd name="T60" fmla="*/ 1168 w 1168"/>
                      <a:gd name="T61" fmla="*/ 82 h 324"/>
                      <a:gd name="T62" fmla="*/ 1168 w 1168"/>
                      <a:gd name="T63" fmla="*/ 0 h 324"/>
                      <a:gd name="T64" fmla="*/ 1164 w 1168"/>
                      <a:gd name="T65" fmla="*/ 26 h 324"/>
                      <a:gd name="T66" fmla="*/ 1156 w 1168"/>
                      <a:gd name="T67" fmla="*/ 52 h 324"/>
                      <a:gd name="T68" fmla="*/ 1142 w 1168"/>
                      <a:gd name="T69" fmla="*/ 76 h 324"/>
                      <a:gd name="T70" fmla="*/ 1098 w 1168"/>
                      <a:gd name="T71" fmla="*/ 122 h 324"/>
                      <a:gd name="T72" fmla="*/ 1034 w 1168"/>
                      <a:gd name="T73" fmla="*/ 164 h 324"/>
                      <a:gd name="T74" fmla="*/ 956 w 1168"/>
                      <a:gd name="T75" fmla="*/ 198 h 324"/>
                      <a:gd name="T76" fmla="*/ 862 w 1168"/>
                      <a:gd name="T77" fmla="*/ 226 h 324"/>
                      <a:gd name="T78" fmla="*/ 758 w 1168"/>
                      <a:gd name="T79" fmla="*/ 246 h 324"/>
                      <a:gd name="T80" fmla="*/ 644 w 1168"/>
                      <a:gd name="T81" fmla="*/ 256 h 324"/>
                      <a:gd name="T82" fmla="*/ 584 w 1168"/>
                      <a:gd name="T83" fmla="*/ 25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8" h="324">
                        <a:moveTo>
                          <a:pt x="584" y="258"/>
                        </a:moveTo>
                        <a:lnTo>
                          <a:pt x="584" y="258"/>
                        </a:lnTo>
                        <a:lnTo>
                          <a:pt x="524" y="256"/>
                        </a:lnTo>
                        <a:lnTo>
                          <a:pt x="466" y="252"/>
                        </a:lnTo>
                        <a:lnTo>
                          <a:pt x="410" y="246"/>
                        </a:lnTo>
                        <a:lnTo>
                          <a:pt x="356" y="236"/>
                        </a:lnTo>
                        <a:lnTo>
                          <a:pt x="306" y="226"/>
                        </a:lnTo>
                        <a:lnTo>
                          <a:pt x="258" y="214"/>
                        </a:lnTo>
                        <a:lnTo>
                          <a:pt x="212" y="198"/>
                        </a:lnTo>
                        <a:lnTo>
                          <a:pt x="170" y="182"/>
                        </a:lnTo>
                        <a:lnTo>
                          <a:pt x="134" y="164"/>
                        </a:lnTo>
                        <a:lnTo>
                          <a:pt x="100" y="144"/>
                        </a:lnTo>
                        <a:lnTo>
                          <a:pt x="70" y="122"/>
                        </a:lnTo>
                        <a:lnTo>
                          <a:pt x="46" y="100"/>
                        </a:lnTo>
                        <a:lnTo>
                          <a:pt x="26" y="76"/>
                        </a:lnTo>
                        <a:lnTo>
                          <a:pt x="18" y="64"/>
                        </a:lnTo>
                        <a:lnTo>
                          <a:pt x="12" y="52"/>
                        </a:lnTo>
                        <a:lnTo>
                          <a:pt x="6" y="40"/>
                        </a:lnTo>
                        <a:lnTo>
                          <a:pt x="2" y="26"/>
                        </a:lnTo>
                        <a:lnTo>
                          <a:pt x="0" y="14"/>
                        </a:lnTo>
                        <a:lnTo>
                          <a:pt x="0" y="0"/>
                        </a:lnTo>
                        <a:lnTo>
                          <a:pt x="0" y="82"/>
                        </a:lnTo>
                        <a:lnTo>
                          <a:pt x="0" y="82"/>
                        </a:lnTo>
                        <a:lnTo>
                          <a:pt x="0" y="94"/>
                        </a:lnTo>
                        <a:lnTo>
                          <a:pt x="2" y="108"/>
                        </a:lnTo>
                        <a:lnTo>
                          <a:pt x="6" y="120"/>
                        </a:lnTo>
                        <a:lnTo>
                          <a:pt x="12" y="132"/>
                        </a:lnTo>
                        <a:lnTo>
                          <a:pt x="18" y="144"/>
                        </a:lnTo>
                        <a:lnTo>
                          <a:pt x="26" y="156"/>
                        </a:lnTo>
                        <a:lnTo>
                          <a:pt x="46" y="180"/>
                        </a:lnTo>
                        <a:lnTo>
                          <a:pt x="70" y="200"/>
                        </a:lnTo>
                        <a:lnTo>
                          <a:pt x="100" y="220"/>
                        </a:lnTo>
                        <a:lnTo>
                          <a:pt x="134" y="238"/>
                        </a:lnTo>
                        <a:lnTo>
                          <a:pt x="170" y="256"/>
                        </a:lnTo>
                        <a:lnTo>
                          <a:pt x="212" y="270"/>
                        </a:lnTo>
                        <a:lnTo>
                          <a:pt x="258" y="284"/>
                        </a:lnTo>
                        <a:lnTo>
                          <a:pt x="306" y="296"/>
                        </a:lnTo>
                        <a:lnTo>
                          <a:pt x="356" y="306"/>
                        </a:lnTo>
                        <a:lnTo>
                          <a:pt x="410" y="312"/>
                        </a:lnTo>
                        <a:lnTo>
                          <a:pt x="466" y="318"/>
                        </a:lnTo>
                        <a:lnTo>
                          <a:pt x="524" y="322"/>
                        </a:lnTo>
                        <a:lnTo>
                          <a:pt x="584" y="324"/>
                        </a:lnTo>
                        <a:lnTo>
                          <a:pt x="584" y="324"/>
                        </a:lnTo>
                        <a:lnTo>
                          <a:pt x="644" y="322"/>
                        </a:lnTo>
                        <a:lnTo>
                          <a:pt x="702" y="318"/>
                        </a:lnTo>
                        <a:lnTo>
                          <a:pt x="758" y="312"/>
                        </a:lnTo>
                        <a:lnTo>
                          <a:pt x="810" y="306"/>
                        </a:lnTo>
                        <a:lnTo>
                          <a:pt x="862" y="296"/>
                        </a:lnTo>
                        <a:lnTo>
                          <a:pt x="910" y="284"/>
                        </a:lnTo>
                        <a:lnTo>
                          <a:pt x="956" y="270"/>
                        </a:lnTo>
                        <a:lnTo>
                          <a:pt x="996" y="256"/>
                        </a:lnTo>
                        <a:lnTo>
                          <a:pt x="1034" y="238"/>
                        </a:lnTo>
                        <a:lnTo>
                          <a:pt x="1068" y="220"/>
                        </a:lnTo>
                        <a:lnTo>
                          <a:pt x="1098" y="200"/>
                        </a:lnTo>
                        <a:lnTo>
                          <a:pt x="1122" y="180"/>
                        </a:lnTo>
                        <a:lnTo>
                          <a:pt x="1142" y="156"/>
                        </a:lnTo>
                        <a:lnTo>
                          <a:pt x="1150" y="144"/>
                        </a:lnTo>
                        <a:lnTo>
                          <a:pt x="1156" y="132"/>
                        </a:lnTo>
                        <a:lnTo>
                          <a:pt x="1160" y="120"/>
                        </a:lnTo>
                        <a:lnTo>
                          <a:pt x="1164" y="108"/>
                        </a:lnTo>
                        <a:lnTo>
                          <a:pt x="1166" y="94"/>
                        </a:lnTo>
                        <a:lnTo>
                          <a:pt x="1168" y="82"/>
                        </a:lnTo>
                        <a:lnTo>
                          <a:pt x="1168" y="0"/>
                        </a:lnTo>
                        <a:lnTo>
                          <a:pt x="1168" y="0"/>
                        </a:lnTo>
                        <a:lnTo>
                          <a:pt x="1166" y="14"/>
                        </a:lnTo>
                        <a:lnTo>
                          <a:pt x="1164" y="26"/>
                        </a:lnTo>
                        <a:lnTo>
                          <a:pt x="1160" y="40"/>
                        </a:lnTo>
                        <a:lnTo>
                          <a:pt x="1156" y="52"/>
                        </a:lnTo>
                        <a:lnTo>
                          <a:pt x="1150" y="64"/>
                        </a:lnTo>
                        <a:lnTo>
                          <a:pt x="1142" y="76"/>
                        </a:lnTo>
                        <a:lnTo>
                          <a:pt x="1122" y="100"/>
                        </a:lnTo>
                        <a:lnTo>
                          <a:pt x="1098" y="122"/>
                        </a:lnTo>
                        <a:lnTo>
                          <a:pt x="1068" y="144"/>
                        </a:lnTo>
                        <a:lnTo>
                          <a:pt x="1034" y="164"/>
                        </a:lnTo>
                        <a:lnTo>
                          <a:pt x="996" y="182"/>
                        </a:lnTo>
                        <a:lnTo>
                          <a:pt x="956" y="198"/>
                        </a:lnTo>
                        <a:lnTo>
                          <a:pt x="910" y="214"/>
                        </a:lnTo>
                        <a:lnTo>
                          <a:pt x="862" y="226"/>
                        </a:lnTo>
                        <a:lnTo>
                          <a:pt x="810" y="236"/>
                        </a:lnTo>
                        <a:lnTo>
                          <a:pt x="758" y="246"/>
                        </a:lnTo>
                        <a:lnTo>
                          <a:pt x="702" y="252"/>
                        </a:lnTo>
                        <a:lnTo>
                          <a:pt x="644" y="256"/>
                        </a:lnTo>
                        <a:lnTo>
                          <a:pt x="584" y="258"/>
                        </a:lnTo>
                        <a:lnTo>
                          <a:pt x="584" y="258"/>
                        </a:lnTo>
                        <a:close/>
                      </a:path>
                    </a:pathLst>
                  </a:custGeom>
                  <a:gradFill>
                    <a:gsLst>
                      <a:gs pos="100000">
                        <a:srgbClr val="00B0F0"/>
                      </a:gs>
                      <a:gs pos="0">
                        <a:srgbClr val="0070C0"/>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72" name="Line 190">
                    <a:extLst>
                      <a:ext uri="{FF2B5EF4-FFF2-40B4-BE49-F238E27FC236}">
                        <a16:creationId xmlns:a16="http://schemas.microsoft.com/office/drawing/2014/main" id="{BB6506B5-D1A8-47C7-865A-3181C75D4F6B}"/>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73" name="Line 191">
                    <a:extLst>
                      <a:ext uri="{FF2B5EF4-FFF2-40B4-BE49-F238E27FC236}">
                        <a16:creationId xmlns:a16="http://schemas.microsoft.com/office/drawing/2014/main" id="{A9DFCE41-F8D6-4ECC-B7A3-009A33A34D7D}"/>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74" name="Freeform 192">
                    <a:extLst>
                      <a:ext uri="{FF2B5EF4-FFF2-40B4-BE49-F238E27FC236}">
                        <a16:creationId xmlns:a16="http://schemas.microsoft.com/office/drawing/2014/main" id="{82A997BD-0415-4C10-88E7-7623014B1746}"/>
                      </a:ext>
                    </a:extLst>
                  </p:cNvPr>
                  <p:cNvSpPr>
                    <a:spLocks/>
                  </p:cNvSpPr>
                  <p:nvPr/>
                </p:nvSpPr>
                <p:spPr bwMode="auto">
                  <a:xfrm>
                    <a:off x="1447802" y="7773793"/>
                    <a:ext cx="650565" cy="177005"/>
                  </a:xfrm>
                  <a:custGeom>
                    <a:avLst/>
                    <a:gdLst>
                      <a:gd name="T0" fmla="*/ 584 w 1168"/>
                      <a:gd name="T1" fmla="*/ 0 h 516"/>
                      <a:gd name="T2" fmla="*/ 466 w 1168"/>
                      <a:gd name="T3" fmla="*/ 6 h 516"/>
                      <a:gd name="T4" fmla="*/ 356 w 1168"/>
                      <a:gd name="T5" fmla="*/ 20 h 516"/>
                      <a:gd name="T6" fmla="*/ 258 w 1168"/>
                      <a:gd name="T7" fmla="*/ 44 h 516"/>
                      <a:gd name="T8" fmla="*/ 170 w 1168"/>
                      <a:gd name="T9" fmla="*/ 76 h 516"/>
                      <a:gd name="T10" fmla="*/ 100 w 1168"/>
                      <a:gd name="T11" fmla="*/ 114 h 516"/>
                      <a:gd name="T12" fmla="*/ 46 w 1168"/>
                      <a:gd name="T13" fmla="*/ 158 h 516"/>
                      <a:gd name="T14" fmla="*/ 18 w 1168"/>
                      <a:gd name="T15" fmla="*/ 194 h 516"/>
                      <a:gd name="T16" fmla="*/ 6 w 1168"/>
                      <a:gd name="T17" fmla="*/ 218 h 516"/>
                      <a:gd name="T18" fmla="*/ 0 w 1168"/>
                      <a:gd name="T19" fmla="*/ 244 h 516"/>
                      <a:gd name="T20" fmla="*/ 0 w 1168"/>
                      <a:gd name="T21" fmla="*/ 258 h 516"/>
                      <a:gd name="T22" fmla="*/ 2 w 1168"/>
                      <a:gd name="T23" fmla="*/ 284 h 516"/>
                      <a:gd name="T24" fmla="*/ 12 w 1168"/>
                      <a:gd name="T25" fmla="*/ 310 h 516"/>
                      <a:gd name="T26" fmla="*/ 26 w 1168"/>
                      <a:gd name="T27" fmla="*/ 334 h 516"/>
                      <a:gd name="T28" fmla="*/ 70 w 1168"/>
                      <a:gd name="T29" fmla="*/ 380 h 516"/>
                      <a:gd name="T30" fmla="*/ 134 w 1168"/>
                      <a:gd name="T31" fmla="*/ 422 h 516"/>
                      <a:gd name="T32" fmla="*/ 212 w 1168"/>
                      <a:gd name="T33" fmla="*/ 456 h 516"/>
                      <a:gd name="T34" fmla="*/ 306 w 1168"/>
                      <a:gd name="T35" fmla="*/ 484 h 516"/>
                      <a:gd name="T36" fmla="*/ 410 w 1168"/>
                      <a:gd name="T37" fmla="*/ 504 h 516"/>
                      <a:gd name="T38" fmla="*/ 524 w 1168"/>
                      <a:gd name="T39" fmla="*/ 514 h 516"/>
                      <a:gd name="T40" fmla="*/ 584 w 1168"/>
                      <a:gd name="T41" fmla="*/ 516 h 516"/>
                      <a:gd name="T42" fmla="*/ 702 w 1168"/>
                      <a:gd name="T43" fmla="*/ 510 h 516"/>
                      <a:gd name="T44" fmla="*/ 810 w 1168"/>
                      <a:gd name="T45" fmla="*/ 494 h 516"/>
                      <a:gd name="T46" fmla="*/ 910 w 1168"/>
                      <a:gd name="T47" fmla="*/ 472 h 516"/>
                      <a:gd name="T48" fmla="*/ 996 w 1168"/>
                      <a:gd name="T49" fmla="*/ 440 h 516"/>
                      <a:gd name="T50" fmla="*/ 1068 w 1168"/>
                      <a:gd name="T51" fmla="*/ 402 h 516"/>
                      <a:gd name="T52" fmla="*/ 1122 w 1168"/>
                      <a:gd name="T53" fmla="*/ 358 h 516"/>
                      <a:gd name="T54" fmla="*/ 1150 w 1168"/>
                      <a:gd name="T55" fmla="*/ 322 h 516"/>
                      <a:gd name="T56" fmla="*/ 1160 w 1168"/>
                      <a:gd name="T57" fmla="*/ 298 h 516"/>
                      <a:gd name="T58" fmla="*/ 1166 w 1168"/>
                      <a:gd name="T59" fmla="*/ 272 h 516"/>
                      <a:gd name="T60" fmla="*/ 1168 w 1168"/>
                      <a:gd name="T61" fmla="*/ 258 h 516"/>
                      <a:gd name="T62" fmla="*/ 1164 w 1168"/>
                      <a:gd name="T63" fmla="*/ 232 h 516"/>
                      <a:gd name="T64" fmla="*/ 1156 w 1168"/>
                      <a:gd name="T65" fmla="*/ 206 h 516"/>
                      <a:gd name="T66" fmla="*/ 1142 w 1168"/>
                      <a:gd name="T67" fmla="*/ 182 h 516"/>
                      <a:gd name="T68" fmla="*/ 1098 w 1168"/>
                      <a:gd name="T69" fmla="*/ 136 h 516"/>
                      <a:gd name="T70" fmla="*/ 1034 w 1168"/>
                      <a:gd name="T71" fmla="*/ 94 h 516"/>
                      <a:gd name="T72" fmla="*/ 956 w 1168"/>
                      <a:gd name="T73" fmla="*/ 60 h 516"/>
                      <a:gd name="T74" fmla="*/ 862 w 1168"/>
                      <a:gd name="T75" fmla="*/ 32 h 516"/>
                      <a:gd name="T76" fmla="*/ 758 w 1168"/>
                      <a:gd name="T77" fmla="*/ 12 h 516"/>
                      <a:gd name="T78" fmla="*/ 644 w 1168"/>
                      <a:gd name="T79" fmla="*/ 2 h 516"/>
                      <a:gd name="T80" fmla="*/ 584 w 1168"/>
                      <a:gd name="T8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8" h="516">
                        <a:moveTo>
                          <a:pt x="584" y="0"/>
                        </a:moveTo>
                        <a:lnTo>
                          <a:pt x="584" y="0"/>
                        </a:lnTo>
                        <a:lnTo>
                          <a:pt x="524" y="2"/>
                        </a:lnTo>
                        <a:lnTo>
                          <a:pt x="466" y="6"/>
                        </a:lnTo>
                        <a:lnTo>
                          <a:pt x="410" y="12"/>
                        </a:lnTo>
                        <a:lnTo>
                          <a:pt x="356" y="20"/>
                        </a:lnTo>
                        <a:lnTo>
                          <a:pt x="306" y="32"/>
                        </a:lnTo>
                        <a:lnTo>
                          <a:pt x="258" y="44"/>
                        </a:lnTo>
                        <a:lnTo>
                          <a:pt x="212" y="60"/>
                        </a:lnTo>
                        <a:lnTo>
                          <a:pt x="170" y="76"/>
                        </a:lnTo>
                        <a:lnTo>
                          <a:pt x="134" y="94"/>
                        </a:lnTo>
                        <a:lnTo>
                          <a:pt x="100" y="114"/>
                        </a:lnTo>
                        <a:lnTo>
                          <a:pt x="70" y="136"/>
                        </a:lnTo>
                        <a:lnTo>
                          <a:pt x="46" y="158"/>
                        </a:lnTo>
                        <a:lnTo>
                          <a:pt x="26" y="182"/>
                        </a:lnTo>
                        <a:lnTo>
                          <a:pt x="18" y="194"/>
                        </a:lnTo>
                        <a:lnTo>
                          <a:pt x="12" y="206"/>
                        </a:lnTo>
                        <a:lnTo>
                          <a:pt x="6" y="218"/>
                        </a:lnTo>
                        <a:lnTo>
                          <a:pt x="2" y="232"/>
                        </a:lnTo>
                        <a:lnTo>
                          <a:pt x="0" y="244"/>
                        </a:lnTo>
                        <a:lnTo>
                          <a:pt x="0" y="258"/>
                        </a:lnTo>
                        <a:lnTo>
                          <a:pt x="0" y="258"/>
                        </a:lnTo>
                        <a:lnTo>
                          <a:pt x="0" y="272"/>
                        </a:lnTo>
                        <a:lnTo>
                          <a:pt x="2" y="284"/>
                        </a:lnTo>
                        <a:lnTo>
                          <a:pt x="6" y="298"/>
                        </a:lnTo>
                        <a:lnTo>
                          <a:pt x="12" y="310"/>
                        </a:lnTo>
                        <a:lnTo>
                          <a:pt x="18" y="322"/>
                        </a:lnTo>
                        <a:lnTo>
                          <a:pt x="26" y="334"/>
                        </a:lnTo>
                        <a:lnTo>
                          <a:pt x="46" y="358"/>
                        </a:lnTo>
                        <a:lnTo>
                          <a:pt x="70" y="380"/>
                        </a:lnTo>
                        <a:lnTo>
                          <a:pt x="100" y="402"/>
                        </a:lnTo>
                        <a:lnTo>
                          <a:pt x="134" y="422"/>
                        </a:lnTo>
                        <a:lnTo>
                          <a:pt x="170" y="440"/>
                        </a:lnTo>
                        <a:lnTo>
                          <a:pt x="212" y="456"/>
                        </a:lnTo>
                        <a:lnTo>
                          <a:pt x="258" y="472"/>
                        </a:lnTo>
                        <a:lnTo>
                          <a:pt x="306" y="484"/>
                        </a:lnTo>
                        <a:lnTo>
                          <a:pt x="356" y="494"/>
                        </a:lnTo>
                        <a:lnTo>
                          <a:pt x="410" y="504"/>
                        </a:lnTo>
                        <a:lnTo>
                          <a:pt x="466" y="510"/>
                        </a:lnTo>
                        <a:lnTo>
                          <a:pt x="524" y="514"/>
                        </a:lnTo>
                        <a:lnTo>
                          <a:pt x="584" y="516"/>
                        </a:lnTo>
                        <a:lnTo>
                          <a:pt x="584" y="516"/>
                        </a:lnTo>
                        <a:lnTo>
                          <a:pt x="644" y="514"/>
                        </a:lnTo>
                        <a:lnTo>
                          <a:pt x="702" y="510"/>
                        </a:lnTo>
                        <a:lnTo>
                          <a:pt x="758" y="504"/>
                        </a:lnTo>
                        <a:lnTo>
                          <a:pt x="810" y="494"/>
                        </a:lnTo>
                        <a:lnTo>
                          <a:pt x="862" y="484"/>
                        </a:lnTo>
                        <a:lnTo>
                          <a:pt x="910" y="472"/>
                        </a:lnTo>
                        <a:lnTo>
                          <a:pt x="956" y="456"/>
                        </a:lnTo>
                        <a:lnTo>
                          <a:pt x="996" y="440"/>
                        </a:lnTo>
                        <a:lnTo>
                          <a:pt x="1034" y="422"/>
                        </a:lnTo>
                        <a:lnTo>
                          <a:pt x="1068" y="402"/>
                        </a:lnTo>
                        <a:lnTo>
                          <a:pt x="1098" y="380"/>
                        </a:lnTo>
                        <a:lnTo>
                          <a:pt x="1122" y="358"/>
                        </a:lnTo>
                        <a:lnTo>
                          <a:pt x="1142" y="334"/>
                        </a:lnTo>
                        <a:lnTo>
                          <a:pt x="1150" y="322"/>
                        </a:lnTo>
                        <a:lnTo>
                          <a:pt x="1156" y="310"/>
                        </a:lnTo>
                        <a:lnTo>
                          <a:pt x="1160" y="298"/>
                        </a:lnTo>
                        <a:lnTo>
                          <a:pt x="1164" y="284"/>
                        </a:lnTo>
                        <a:lnTo>
                          <a:pt x="1166" y="272"/>
                        </a:lnTo>
                        <a:lnTo>
                          <a:pt x="1168" y="258"/>
                        </a:lnTo>
                        <a:lnTo>
                          <a:pt x="1168" y="258"/>
                        </a:lnTo>
                        <a:lnTo>
                          <a:pt x="1166" y="244"/>
                        </a:lnTo>
                        <a:lnTo>
                          <a:pt x="1164" y="232"/>
                        </a:lnTo>
                        <a:lnTo>
                          <a:pt x="1160" y="218"/>
                        </a:lnTo>
                        <a:lnTo>
                          <a:pt x="1156" y="206"/>
                        </a:lnTo>
                        <a:lnTo>
                          <a:pt x="1150" y="194"/>
                        </a:lnTo>
                        <a:lnTo>
                          <a:pt x="1142" y="182"/>
                        </a:lnTo>
                        <a:lnTo>
                          <a:pt x="1122" y="158"/>
                        </a:lnTo>
                        <a:lnTo>
                          <a:pt x="1098" y="136"/>
                        </a:lnTo>
                        <a:lnTo>
                          <a:pt x="1068" y="114"/>
                        </a:lnTo>
                        <a:lnTo>
                          <a:pt x="1034" y="94"/>
                        </a:lnTo>
                        <a:lnTo>
                          <a:pt x="996" y="76"/>
                        </a:lnTo>
                        <a:lnTo>
                          <a:pt x="956" y="60"/>
                        </a:lnTo>
                        <a:lnTo>
                          <a:pt x="910" y="44"/>
                        </a:lnTo>
                        <a:lnTo>
                          <a:pt x="862" y="32"/>
                        </a:lnTo>
                        <a:lnTo>
                          <a:pt x="810" y="20"/>
                        </a:lnTo>
                        <a:lnTo>
                          <a:pt x="758" y="12"/>
                        </a:lnTo>
                        <a:lnTo>
                          <a:pt x="702" y="6"/>
                        </a:lnTo>
                        <a:lnTo>
                          <a:pt x="644" y="2"/>
                        </a:lnTo>
                        <a:lnTo>
                          <a:pt x="584" y="0"/>
                        </a:lnTo>
                        <a:lnTo>
                          <a:pt x="584" y="0"/>
                        </a:lnTo>
                        <a:close/>
                      </a:path>
                    </a:pathLst>
                  </a:custGeom>
                  <a:gradFill>
                    <a:gsLst>
                      <a:gs pos="0">
                        <a:sysClr val="window" lastClr="FFFFFF">
                          <a:lumMod val="87000"/>
                        </a:sysClr>
                      </a:gs>
                      <a:gs pos="96250">
                        <a:sysClr val="window" lastClr="FFFFFF">
                          <a:lumMod val="87000"/>
                        </a:sysClr>
                      </a:gs>
                    </a:gsLst>
                    <a:path path="circle">
                      <a:fillToRect l="100000" t="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75" name="Freeform 193">
                    <a:extLst>
                      <a:ext uri="{FF2B5EF4-FFF2-40B4-BE49-F238E27FC236}">
                        <a16:creationId xmlns:a16="http://schemas.microsoft.com/office/drawing/2014/main" id="{E1161A3A-6FEA-4A9D-ABF5-7A93EF3864D3}"/>
                      </a:ext>
                    </a:extLst>
                  </p:cNvPr>
                  <p:cNvSpPr>
                    <a:spLocks/>
                  </p:cNvSpPr>
                  <p:nvPr/>
                </p:nvSpPr>
                <p:spPr bwMode="auto">
                  <a:xfrm>
                    <a:off x="1483451" y="8047325"/>
                    <a:ext cx="570359"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lumMod val="75000"/>
                          <a:alpha val="43000"/>
                        </a:sysClr>
                      </a:gs>
                      <a:gs pos="48000">
                        <a:sysClr val="window" lastClr="FFFFFF">
                          <a:lumMod val="75000"/>
                          <a:alpha val="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76" name="Freeform 194">
                    <a:extLst>
                      <a:ext uri="{FF2B5EF4-FFF2-40B4-BE49-F238E27FC236}">
                        <a16:creationId xmlns:a16="http://schemas.microsoft.com/office/drawing/2014/main" id="{7C5968F3-FECD-4366-B8C3-B92D5045BAB5}"/>
                      </a:ext>
                    </a:extLst>
                  </p:cNvPr>
                  <p:cNvSpPr>
                    <a:spLocks/>
                  </p:cNvSpPr>
                  <p:nvPr/>
                </p:nvSpPr>
                <p:spPr bwMode="auto">
                  <a:xfrm>
                    <a:off x="1477794" y="7784594"/>
                    <a:ext cx="587642"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gs>
                      <a:gs pos="43000">
                        <a:sysClr val="window" lastClr="FFFFFF">
                          <a:alpha val="22000"/>
                        </a:sysClr>
                      </a:gs>
                    </a:gsLst>
                    <a:lin ang="7200000" scaled="0"/>
                  </a:gra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77" name="object 91">
                    <a:extLst>
                      <a:ext uri="{FF2B5EF4-FFF2-40B4-BE49-F238E27FC236}">
                        <a16:creationId xmlns:a16="http://schemas.microsoft.com/office/drawing/2014/main" id="{DF576E6A-344E-4E9A-ADE9-E1D8BBA6BF85}"/>
                      </a:ext>
                    </a:extLst>
                  </p:cNvPr>
                  <p:cNvSpPr/>
                  <p:nvPr/>
                </p:nvSpPr>
                <p:spPr>
                  <a:xfrm>
                    <a:off x="1490419" y="7911817"/>
                    <a:ext cx="617191" cy="97959"/>
                  </a:xfrm>
                  <a:prstGeom prst="rect">
                    <a:avLst/>
                  </a:prstGeom>
                  <a:noFill/>
                </p:spPr>
                <p:txBody>
                  <a:bodyPr wrap="square" lIns="0" tIns="0" rIns="0" bIns="0" rtlCol="0"/>
                  <a:lstStyle/>
                  <a:p>
                    <a:pPr marL="0" marR="0" lvl="0" indent="0" algn="ctr" defTabSz="914400" rtl="0" eaLnBrk="1" fontAlgn="auto" latinLnBrk="0" hangingPunct="1">
                      <a:lnSpc>
                        <a:spcPts val="800"/>
                      </a:lnSpc>
                      <a:spcBef>
                        <a:spcPts val="0"/>
                      </a:spcBef>
                      <a:spcAft>
                        <a:spcPts val="0"/>
                      </a:spcAft>
                      <a:buClrTx/>
                      <a:buSzTx/>
                      <a:buFontTx/>
                      <a:buNone/>
                      <a:tabLst/>
                      <a:defRPr/>
                    </a:pPr>
                    <a:r>
                      <a:rPr lang="en-US" altLang="ko-KR" sz="800" kern="0" dirty="0">
                        <a:gradFill>
                          <a:gsLst>
                            <a:gs pos="79000">
                              <a:prstClr val="black">
                                <a:lumMod val="95000"/>
                                <a:lumOff val="5000"/>
                              </a:prstClr>
                            </a:gs>
                            <a:gs pos="0">
                              <a:prstClr val="black">
                                <a:lumMod val="95000"/>
                                <a:lumOff val="5000"/>
                              </a:prstClr>
                            </a:gs>
                          </a:gsLst>
                          <a:lin ang="5400000" scaled="0"/>
                        </a:gradFill>
                        <a:latin typeface="Arial Narrow" panose="020B0606020202030204" pitchFamily="34" charset="0"/>
                        <a:ea typeface="Rix고딕 M"/>
                      </a:rPr>
                      <a:t>Vehicle Information</a:t>
                    </a:r>
                    <a:endParaRPr kumimoji="0" lang="en-US" altLang="ko-KR" sz="800" b="0" i="0" u="none" strike="noStrike" kern="0" cap="none" spc="0" normalizeH="0" baseline="0" noProof="0" dirty="0">
                      <a:ln>
                        <a:noFill/>
                      </a:ln>
                      <a:gradFill>
                        <a:gsLst>
                          <a:gs pos="79000">
                            <a:prstClr val="black">
                              <a:lumMod val="95000"/>
                              <a:lumOff val="5000"/>
                            </a:prstClr>
                          </a:gs>
                          <a:gs pos="0">
                            <a:prstClr val="black">
                              <a:lumMod val="95000"/>
                              <a:lumOff val="5000"/>
                            </a:prstClr>
                          </a:gs>
                        </a:gsLst>
                        <a:lin ang="5400000" scaled="0"/>
                      </a:gradFill>
                      <a:effectLst/>
                      <a:uLnTx/>
                      <a:uFillTx/>
                      <a:latin typeface="Arial Narrow" panose="020B0606020202030204" pitchFamily="34" charset="0"/>
                      <a:ea typeface="Rix고딕 M"/>
                    </a:endParaRPr>
                  </a:p>
                </p:txBody>
              </p:sp>
            </p:grpSp>
            <p:grpSp>
              <p:nvGrpSpPr>
                <p:cNvPr id="249" name="그룹 1284">
                  <a:extLst>
                    <a:ext uri="{FF2B5EF4-FFF2-40B4-BE49-F238E27FC236}">
                      <a16:creationId xmlns:a16="http://schemas.microsoft.com/office/drawing/2014/main" id="{62157887-0D02-44B2-804A-8EBE42C1DBFB}"/>
                    </a:ext>
                  </a:extLst>
                </p:cNvPr>
                <p:cNvGrpSpPr/>
                <p:nvPr/>
              </p:nvGrpSpPr>
              <p:grpSpPr>
                <a:xfrm>
                  <a:off x="3764810" y="6724379"/>
                  <a:ext cx="890350" cy="462268"/>
                  <a:chOff x="1419459" y="7764278"/>
                  <a:chExt cx="746801" cy="438251"/>
                </a:xfrm>
              </p:grpSpPr>
              <p:sp>
                <p:nvSpPr>
                  <p:cNvPr id="260" name="Freeform 188">
                    <a:extLst>
                      <a:ext uri="{FF2B5EF4-FFF2-40B4-BE49-F238E27FC236}">
                        <a16:creationId xmlns:a16="http://schemas.microsoft.com/office/drawing/2014/main" id="{CCACDA30-7599-4B13-915B-A3DEB136107F}"/>
                      </a:ext>
                    </a:extLst>
                  </p:cNvPr>
                  <p:cNvSpPr>
                    <a:spLocks/>
                  </p:cNvSpPr>
                  <p:nvPr/>
                </p:nvSpPr>
                <p:spPr bwMode="auto">
                  <a:xfrm>
                    <a:off x="1432173" y="7764278"/>
                    <a:ext cx="683751" cy="438251"/>
                  </a:xfrm>
                  <a:custGeom>
                    <a:avLst/>
                    <a:gdLst/>
                    <a:ahLst/>
                    <a:cxnLst/>
                    <a:rect l="l" t="t" r="r" b="b"/>
                    <a:pathLst>
                      <a:path w="488268" h="518368">
                        <a:moveTo>
                          <a:pt x="244134" y="0"/>
                        </a:moveTo>
                        <a:lnTo>
                          <a:pt x="269216" y="836"/>
                        </a:lnTo>
                        <a:lnTo>
                          <a:pt x="293463" y="2508"/>
                        </a:lnTo>
                        <a:lnTo>
                          <a:pt x="316873" y="5017"/>
                        </a:lnTo>
                        <a:lnTo>
                          <a:pt x="338611" y="8361"/>
                        </a:lnTo>
                        <a:lnTo>
                          <a:pt x="360349" y="13377"/>
                        </a:lnTo>
                        <a:lnTo>
                          <a:pt x="380415" y="18394"/>
                        </a:lnTo>
                        <a:lnTo>
                          <a:pt x="399644" y="25083"/>
                        </a:lnTo>
                        <a:lnTo>
                          <a:pt x="416366" y="31771"/>
                        </a:lnTo>
                        <a:lnTo>
                          <a:pt x="432251" y="39296"/>
                        </a:lnTo>
                        <a:lnTo>
                          <a:pt x="446464" y="47657"/>
                        </a:lnTo>
                        <a:lnTo>
                          <a:pt x="459006" y="56854"/>
                        </a:lnTo>
                        <a:lnTo>
                          <a:pt x="469038" y="66050"/>
                        </a:lnTo>
                        <a:lnTo>
                          <a:pt x="477399" y="76083"/>
                        </a:lnTo>
                        <a:lnTo>
                          <a:pt x="480744" y="81100"/>
                        </a:lnTo>
                        <a:lnTo>
                          <a:pt x="483252" y="86116"/>
                        </a:lnTo>
                        <a:lnTo>
                          <a:pt x="484924" y="91133"/>
                        </a:lnTo>
                        <a:lnTo>
                          <a:pt x="486596" y="96985"/>
                        </a:lnTo>
                        <a:lnTo>
                          <a:pt x="487432" y="102002"/>
                        </a:lnTo>
                        <a:lnTo>
                          <a:pt x="488268" y="107854"/>
                        </a:lnTo>
                        <a:lnTo>
                          <a:pt x="488268" y="411350"/>
                        </a:lnTo>
                        <a:lnTo>
                          <a:pt x="487432" y="416367"/>
                        </a:lnTo>
                        <a:lnTo>
                          <a:pt x="486596" y="422219"/>
                        </a:lnTo>
                        <a:lnTo>
                          <a:pt x="484924" y="427236"/>
                        </a:lnTo>
                        <a:lnTo>
                          <a:pt x="483252" y="432252"/>
                        </a:lnTo>
                        <a:lnTo>
                          <a:pt x="480744" y="438105"/>
                        </a:lnTo>
                        <a:lnTo>
                          <a:pt x="477399" y="443121"/>
                        </a:lnTo>
                        <a:lnTo>
                          <a:pt x="469038" y="453154"/>
                        </a:lnTo>
                        <a:lnTo>
                          <a:pt x="459006" y="462351"/>
                        </a:lnTo>
                        <a:lnTo>
                          <a:pt x="446464" y="471548"/>
                        </a:lnTo>
                        <a:lnTo>
                          <a:pt x="432251" y="479073"/>
                        </a:lnTo>
                        <a:lnTo>
                          <a:pt x="416366" y="487433"/>
                        </a:lnTo>
                        <a:lnTo>
                          <a:pt x="399644" y="494122"/>
                        </a:lnTo>
                        <a:lnTo>
                          <a:pt x="380415" y="499975"/>
                        </a:lnTo>
                        <a:lnTo>
                          <a:pt x="360349" y="505827"/>
                        </a:lnTo>
                        <a:lnTo>
                          <a:pt x="338611" y="510007"/>
                        </a:lnTo>
                        <a:lnTo>
                          <a:pt x="316873" y="513352"/>
                        </a:lnTo>
                        <a:lnTo>
                          <a:pt x="293463" y="516696"/>
                        </a:lnTo>
                        <a:lnTo>
                          <a:pt x="269216" y="518368"/>
                        </a:lnTo>
                        <a:lnTo>
                          <a:pt x="244134" y="518368"/>
                        </a:lnTo>
                        <a:lnTo>
                          <a:pt x="219052" y="518368"/>
                        </a:lnTo>
                        <a:lnTo>
                          <a:pt x="194806" y="516696"/>
                        </a:lnTo>
                        <a:lnTo>
                          <a:pt x="171396" y="513352"/>
                        </a:lnTo>
                        <a:lnTo>
                          <a:pt x="148822" y="510007"/>
                        </a:lnTo>
                        <a:lnTo>
                          <a:pt x="127920" y="505827"/>
                        </a:lnTo>
                        <a:lnTo>
                          <a:pt x="107854" y="499975"/>
                        </a:lnTo>
                        <a:lnTo>
                          <a:pt x="88624" y="494122"/>
                        </a:lnTo>
                        <a:lnTo>
                          <a:pt x="71067" y="487433"/>
                        </a:lnTo>
                        <a:lnTo>
                          <a:pt x="56017" y="479073"/>
                        </a:lnTo>
                        <a:lnTo>
                          <a:pt x="41804" y="471548"/>
                        </a:lnTo>
                        <a:lnTo>
                          <a:pt x="29263" y="462351"/>
                        </a:lnTo>
                        <a:lnTo>
                          <a:pt x="19230" y="453154"/>
                        </a:lnTo>
                        <a:lnTo>
                          <a:pt x="10869" y="443121"/>
                        </a:lnTo>
                        <a:lnTo>
                          <a:pt x="7525" y="438105"/>
                        </a:lnTo>
                        <a:lnTo>
                          <a:pt x="5017" y="432252"/>
                        </a:lnTo>
                        <a:lnTo>
                          <a:pt x="2508" y="427236"/>
                        </a:lnTo>
                        <a:lnTo>
                          <a:pt x="836" y="422219"/>
                        </a:lnTo>
                        <a:lnTo>
                          <a:pt x="0" y="416367"/>
                        </a:lnTo>
                        <a:lnTo>
                          <a:pt x="0" y="411350"/>
                        </a:lnTo>
                        <a:lnTo>
                          <a:pt x="0" y="113707"/>
                        </a:lnTo>
                        <a:lnTo>
                          <a:pt x="0" y="107854"/>
                        </a:lnTo>
                        <a:lnTo>
                          <a:pt x="0" y="102002"/>
                        </a:lnTo>
                        <a:lnTo>
                          <a:pt x="836" y="96985"/>
                        </a:lnTo>
                        <a:lnTo>
                          <a:pt x="2508" y="91133"/>
                        </a:lnTo>
                        <a:lnTo>
                          <a:pt x="5017" y="86116"/>
                        </a:lnTo>
                        <a:lnTo>
                          <a:pt x="7525" y="81100"/>
                        </a:lnTo>
                        <a:lnTo>
                          <a:pt x="10869" y="76083"/>
                        </a:lnTo>
                        <a:lnTo>
                          <a:pt x="19230" y="66050"/>
                        </a:lnTo>
                        <a:lnTo>
                          <a:pt x="29263" y="56854"/>
                        </a:lnTo>
                        <a:lnTo>
                          <a:pt x="41804" y="47657"/>
                        </a:lnTo>
                        <a:lnTo>
                          <a:pt x="56017" y="39296"/>
                        </a:lnTo>
                        <a:lnTo>
                          <a:pt x="71067" y="31771"/>
                        </a:lnTo>
                        <a:lnTo>
                          <a:pt x="88624" y="25083"/>
                        </a:lnTo>
                        <a:lnTo>
                          <a:pt x="107854" y="18394"/>
                        </a:lnTo>
                        <a:lnTo>
                          <a:pt x="127920" y="13377"/>
                        </a:lnTo>
                        <a:lnTo>
                          <a:pt x="148822" y="8361"/>
                        </a:lnTo>
                        <a:lnTo>
                          <a:pt x="171396" y="5017"/>
                        </a:lnTo>
                        <a:lnTo>
                          <a:pt x="194806" y="2508"/>
                        </a:lnTo>
                        <a:lnTo>
                          <a:pt x="219052" y="836"/>
                        </a:lnTo>
                        <a:close/>
                      </a:path>
                    </a:pathLst>
                  </a:custGeom>
                  <a:solidFill>
                    <a:sysClr val="window" lastClr="FFFFFF">
                      <a:lumMod val="50000"/>
                    </a:sysClr>
                  </a:solidFill>
                  <a:ln w="1905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61" name="Freeform 188">
                    <a:extLst>
                      <a:ext uri="{FF2B5EF4-FFF2-40B4-BE49-F238E27FC236}">
                        <a16:creationId xmlns:a16="http://schemas.microsoft.com/office/drawing/2014/main" id="{10D7B5AE-D722-4FA8-9A2C-DF833B3BECA6}"/>
                      </a:ext>
                    </a:extLst>
                  </p:cNvPr>
                  <p:cNvSpPr>
                    <a:spLocks/>
                  </p:cNvSpPr>
                  <p:nvPr/>
                </p:nvSpPr>
                <p:spPr bwMode="auto">
                  <a:xfrm>
                    <a:off x="1447806" y="7859217"/>
                    <a:ext cx="650565" cy="336861"/>
                  </a:xfrm>
                  <a:custGeom>
                    <a:avLst/>
                    <a:gdLst>
                      <a:gd name="T0" fmla="*/ 0 w 1168"/>
                      <a:gd name="T1" fmla="*/ 0 h 982"/>
                      <a:gd name="T2" fmla="*/ 0 w 1168"/>
                      <a:gd name="T3" fmla="*/ 726 h 982"/>
                      <a:gd name="T4" fmla="*/ 0 w 1168"/>
                      <a:gd name="T5" fmla="*/ 726 h 982"/>
                      <a:gd name="T6" fmla="*/ 0 w 1168"/>
                      <a:gd name="T7" fmla="*/ 738 h 982"/>
                      <a:gd name="T8" fmla="*/ 2 w 1168"/>
                      <a:gd name="T9" fmla="*/ 752 h 982"/>
                      <a:gd name="T10" fmla="*/ 6 w 1168"/>
                      <a:gd name="T11" fmla="*/ 764 h 982"/>
                      <a:gd name="T12" fmla="*/ 12 w 1168"/>
                      <a:gd name="T13" fmla="*/ 776 h 982"/>
                      <a:gd name="T14" fmla="*/ 18 w 1168"/>
                      <a:gd name="T15" fmla="*/ 790 h 982"/>
                      <a:gd name="T16" fmla="*/ 26 w 1168"/>
                      <a:gd name="T17" fmla="*/ 802 h 982"/>
                      <a:gd name="T18" fmla="*/ 46 w 1168"/>
                      <a:gd name="T19" fmla="*/ 826 h 982"/>
                      <a:gd name="T20" fmla="*/ 70 w 1168"/>
                      <a:gd name="T21" fmla="*/ 848 h 982"/>
                      <a:gd name="T22" fmla="*/ 100 w 1168"/>
                      <a:gd name="T23" fmla="*/ 870 h 982"/>
                      <a:gd name="T24" fmla="*/ 134 w 1168"/>
                      <a:gd name="T25" fmla="*/ 888 h 982"/>
                      <a:gd name="T26" fmla="*/ 170 w 1168"/>
                      <a:gd name="T27" fmla="*/ 908 h 982"/>
                      <a:gd name="T28" fmla="*/ 212 w 1168"/>
                      <a:gd name="T29" fmla="*/ 924 h 982"/>
                      <a:gd name="T30" fmla="*/ 258 w 1168"/>
                      <a:gd name="T31" fmla="*/ 938 h 982"/>
                      <a:gd name="T32" fmla="*/ 306 w 1168"/>
                      <a:gd name="T33" fmla="*/ 952 h 982"/>
                      <a:gd name="T34" fmla="*/ 356 w 1168"/>
                      <a:gd name="T35" fmla="*/ 962 h 982"/>
                      <a:gd name="T36" fmla="*/ 410 w 1168"/>
                      <a:gd name="T37" fmla="*/ 970 h 982"/>
                      <a:gd name="T38" fmla="*/ 466 w 1168"/>
                      <a:gd name="T39" fmla="*/ 978 h 982"/>
                      <a:gd name="T40" fmla="*/ 524 w 1168"/>
                      <a:gd name="T41" fmla="*/ 982 h 982"/>
                      <a:gd name="T42" fmla="*/ 584 w 1168"/>
                      <a:gd name="T43" fmla="*/ 982 h 982"/>
                      <a:gd name="T44" fmla="*/ 584 w 1168"/>
                      <a:gd name="T45" fmla="*/ 982 h 982"/>
                      <a:gd name="T46" fmla="*/ 644 w 1168"/>
                      <a:gd name="T47" fmla="*/ 982 h 982"/>
                      <a:gd name="T48" fmla="*/ 702 w 1168"/>
                      <a:gd name="T49" fmla="*/ 978 h 982"/>
                      <a:gd name="T50" fmla="*/ 758 w 1168"/>
                      <a:gd name="T51" fmla="*/ 970 h 982"/>
                      <a:gd name="T52" fmla="*/ 810 w 1168"/>
                      <a:gd name="T53" fmla="*/ 962 h 982"/>
                      <a:gd name="T54" fmla="*/ 862 w 1168"/>
                      <a:gd name="T55" fmla="*/ 952 h 982"/>
                      <a:gd name="T56" fmla="*/ 910 w 1168"/>
                      <a:gd name="T57" fmla="*/ 938 h 982"/>
                      <a:gd name="T58" fmla="*/ 956 w 1168"/>
                      <a:gd name="T59" fmla="*/ 924 h 982"/>
                      <a:gd name="T60" fmla="*/ 996 w 1168"/>
                      <a:gd name="T61" fmla="*/ 908 h 982"/>
                      <a:gd name="T62" fmla="*/ 1034 w 1168"/>
                      <a:gd name="T63" fmla="*/ 888 h 982"/>
                      <a:gd name="T64" fmla="*/ 1068 w 1168"/>
                      <a:gd name="T65" fmla="*/ 870 h 982"/>
                      <a:gd name="T66" fmla="*/ 1098 w 1168"/>
                      <a:gd name="T67" fmla="*/ 848 h 982"/>
                      <a:gd name="T68" fmla="*/ 1122 w 1168"/>
                      <a:gd name="T69" fmla="*/ 826 h 982"/>
                      <a:gd name="T70" fmla="*/ 1142 w 1168"/>
                      <a:gd name="T71" fmla="*/ 802 h 982"/>
                      <a:gd name="T72" fmla="*/ 1150 w 1168"/>
                      <a:gd name="T73" fmla="*/ 790 h 982"/>
                      <a:gd name="T74" fmla="*/ 1156 w 1168"/>
                      <a:gd name="T75" fmla="*/ 776 h 982"/>
                      <a:gd name="T76" fmla="*/ 1160 w 1168"/>
                      <a:gd name="T77" fmla="*/ 764 h 982"/>
                      <a:gd name="T78" fmla="*/ 1164 w 1168"/>
                      <a:gd name="T79" fmla="*/ 752 h 982"/>
                      <a:gd name="T80" fmla="*/ 1166 w 1168"/>
                      <a:gd name="T81" fmla="*/ 738 h 982"/>
                      <a:gd name="T82" fmla="*/ 1168 w 1168"/>
                      <a:gd name="T83" fmla="*/ 726 h 982"/>
                      <a:gd name="T84" fmla="*/ 1168 w 1168"/>
                      <a:gd name="T85" fmla="*/ 0 h 982"/>
                      <a:gd name="T86" fmla="*/ 0 w 1168"/>
                      <a:gd name="T87"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8" h="982">
                        <a:moveTo>
                          <a:pt x="0" y="0"/>
                        </a:moveTo>
                        <a:lnTo>
                          <a:pt x="0" y="726"/>
                        </a:lnTo>
                        <a:lnTo>
                          <a:pt x="0" y="726"/>
                        </a:lnTo>
                        <a:lnTo>
                          <a:pt x="0" y="738"/>
                        </a:lnTo>
                        <a:lnTo>
                          <a:pt x="2" y="752"/>
                        </a:lnTo>
                        <a:lnTo>
                          <a:pt x="6" y="764"/>
                        </a:lnTo>
                        <a:lnTo>
                          <a:pt x="12" y="776"/>
                        </a:lnTo>
                        <a:lnTo>
                          <a:pt x="18" y="790"/>
                        </a:lnTo>
                        <a:lnTo>
                          <a:pt x="26" y="802"/>
                        </a:lnTo>
                        <a:lnTo>
                          <a:pt x="46" y="826"/>
                        </a:lnTo>
                        <a:lnTo>
                          <a:pt x="70" y="848"/>
                        </a:lnTo>
                        <a:lnTo>
                          <a:pt x="100" y="870"/>
                        </a:lnTo>
                        <a:lnTo>
                          <a:pt x="134" y="888"/>
                        </a:lnTo>
                        <a:lnTo>
                          <a:pt x="170" y="908"/>
                        </a:lnTo>
                        <a:lnTo>
                          <a:pt x="212" y="924"/>
                        </a:lnTo>
                        <a:lnTo>
                          <a:pt x="258" y="938"/>
                        </a:lnTo>
                        <a:lnTo>
                          <a:pt x="306" y="952"/>
                        </a:lnTo>
                        <a:lnTo>
                          <a:pt x="356" y="962"/>
                        </a:lnTo>
                        <a:lnTo>
                          <a:pt x="410" y="970"/>
                        </a:lnTo>
                        <a:lnTo>
                          <a:pt x="466" y="978"/>
                        </a:lnTo>
                        <a:lnTo>
                          <a:pt x="524" y="982"/>
                        </a:lnTo>
                        <a:lnTo>
                          <a:pt x="584" y="982"/>
                        </a:lnTo>
                        <a:lnTo>
                          <a:pt x="584" y="982"/>
                        </a:lnTo>
                        <a:lnTo>
                          <a:pt x="644" y="982"/>
                        </a:lnTo>
                        <a:lnTo>
                          <a:pt x="702" y="978"/>
                        </a:lnTo>
                        <a:lnTo>
                          <a:pt x="758" y="970"/>
                        </a:lnTo>
                        <a:lnTo>
                          <a:pt x="810" y="962"/>
                        </a:lnTo>
                        <a:lnTo>
                          <a:pt x="862" y="952"/>
                        </a:lnTo>
                        <a:lnTo>
                          <a:pt x="910" y="938"/>
                        </a:lnTo>
                        <a:lnTo>
                          <a:pt x="956" y="924"/>
                        </a:lnTo>
                        <a:lnTo>
                          <a:pt x="996" y="908"/>
                        </a:lnTo>
                        <a:lnTo>
                          <a:pt x="1034" y="888"/>
                        </a:lnTo>
                        <a:lnTo>
                          <a:pt x="1068" y="870"/>
                        </a:lnTo>
                        <a:lnTo>
                          <a:pt x="1098" y="848"/>
                        </a:lnTo>
                        <a:lnTo>
                          <a:pt x="1122" y="826"/>
                        </a:lnTo>
                        <a:lnTo>
                          <a:pt x="1142" y="802"/>
                        </a:lnTo>
                        <a:lnTo>
                          <a:pt x="1150" y="790"/>
                        </a:lnTo>
                        <a:lnTo>
                          <a:pt x="1156" y="776"/>
                        </a:lnTo>
                        <a:lnTo>
                          <a:pt x="1160" y="764"/>
                        </a:lnTo>
                        <a:lnTo>
                          <a:pt x="1164" y="752"/>
                        </a:lnTo>
                        <a:lnTo>
                          <a:pt x="1166" y="738"/>
                        </a:lnTo>
                        <a:lnTo>
                          <a:pt x="1168" y="726"/>
                        </a:lnTo>
                        <a:lnTo>
                          <a:pt x="1168" y="0"/>
                        </a:lnTo>
                        <a:lnTo>
                          <a:pt x="0" y="0"/>
                        </a:lnTo>
                        <a:close/>
                      </a:path>
                    </a:pathLst>
                  </a:custGeom>
                  <a:gradFill flip="none" rotWithShape="1">
                    <a:gsLst>
                      <a:gs pos="100000">
                        <a:sysClr val="window" lastClr="FFFFFF">
                          <a:lumMod val="87000"/>
                        </a:sysClr>
                      </a:gs>
                      <a:gs pos="0">
                        <a:sysClr val="window" lastClr="FFFFFF">
                          <a:lumMod val="87000"/>
                        </a:sysClr>
                      </a:gs>
                      <a:gs pos="50000">
                        <a:sysClr val="window" lastClr="FFFFFF"/>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62" name="Freeform 189">
                    <a:extLst>
                      <a:ext uri="{FF2B5EF4-FFF2-40B4-BE49-F238E27FC236}">
                        <a16:creationId xmlns:a16="http://schemas.microsoft.com/office/drawing/2014/main" id="{D1A12576-F0C6-4702-B28C-F346C65415F2}"/>
                      </a:ext>
                    </a:extLst>
                  </p:cNvPr>
                  <p:cNvSpPr>
                    <a:spLocks/>
                  </p:cNvSpPr>
                  <p:nvPr/>
                </p:nvSpPr>
                <p:spPr bwMode="auto">
                  <a:xfrm>
                    <a:off x="1447806" y="7859217"/>
                    <a:ext cx="650565" cy="111142"/>
                  </a:xfrm>
                  <a:custGeom>
                    <a:avLst/>
                    <a:gdLst>
                      <a:gd name="T0" fmla="*/ 584 w 1168"/>
                      <a:gd name="T1" fmla="*/ 258 h 324"/>
                      <a:gd name="T2" fmla="*/ 466 w 1168"/>
                      <a:gd name="T3" fmla="*/ 252 h 324"/>
                      <a:gd name="T4" fmla="*/ 356 w 1168"/>
                      <a:gd name="T5" fmla="*/ 236 h 324"/>
                      <a:gd name="T6" fmla="*/ 258 w 1168"/>
                      <a:gd name="T7" fmla="*/ 214 h 324"/>
                      <a:gd name="T8" fmla="*/ 170 w 1168"/>
                      <a:gd name="T9" fmla="*/ 182 h 324"/>
                      <a:gd name="T10" fmla="*/ 100 w 1168"/>
                      <a:gd name="T11" fmla="*/ 144 h 324"/>
                      <a:gd name="T12" fmla="*/ 46 w 1168"/>
                      <a:gd name="T13" fmla="*/ 100 h 324"/>
                      <a:gd name="T14" fmla="*/ 18 w 1168"/>
                      <a:gd name="T15" fmla="*/ 64 h 324"/>
                      <a:gd name="T16" fmla="*/ 6 w 1168"/>
                      <a:gd name="T17" fmla="*/ 40 h 324"/>
                      <a:gd name="T18" fmla="*/ 0 w 1168"/>
                      <a:gd name="T19" fmla="*/ 14 h 324"/>
                      <a:gd name="T20" fmla="*/ 0 w 1168"/>
                      <a:gd name="T21" fmla="*/ 82 h 324"/>
                      <a:gd name="T22" fmla="*/ 0 w 1168"/>
                      <a:gd name="T23" fmla="*/ 94 h 324"/>
                      <a:gd name="T24" fmla="*/ 6 w 1168"/>
                      <a:gd name="T25" fmla="*/ 120 h 324"/>
                      <a:gd name="T26" fmla="*/ 18 w 1168"/>
                      <a:gd name="T27" fmla="*/ 144 h 324"/>
                      <a:gd name="T28" fmla="*/ 46 w 1168"/>
                      <a:gd name="T29" fmla="*/ 180 h 324"/>
                      <a:gd name="T30" fmla="*/ 100 w 1168"/>
                      <a:gd name="T31" fmla="*/ 220 h 324"/>
                      <a:gd name="T32" fmla="*/ 170 w 1168"/>
                      <a:gd name="T33" fmla="*/ 256 h 324"/>
                      <a:gd name="T34" fmla="*/ 258 w 1168"/>
                      <a:gd name="T35" fmla="*/ 284 h 324"/>
                      <a:gd name="T36" fmla="*/ 356 w 1168"/>
                      <a:gd name="T37" fmla="*/ 306 h 324"/>
                      <a:gd name="T38" fmla="*/ 466 w 1168"/>
                      <a:gd name="T39" fmla="*/ 318 h 324"/>
                      <a:gd name="T40" fmla="*/ 584 w 1168"/>
                      <a:gd name="T41" fmla="*/ 324 h 324"/>
                      <a:gd name="T42" fmla="*/ 644 w 1168"/>
                      <a:gd name="T43" fmla="*/ 322 h 324"/>
                      <a:gd name="T44" fmla="*/ 758 w 1168"/>
                      <a:gd name="T45" fmla="*/ 312 h 324"/>
                      <a:gd name="T46" fmla="*/ 862 w 1168"/>
                      <a:gd name="T47" fmla="*/ 296 h 324"/>
                      <a:gd name="T48" fmla="*/ 956 w 1168"/>
                      <a:gd name="T49" fmla="*/ 270 h 324"/>
                      <a:gd name="T50" fmla="*/ 1034 w 1168"/>
                      <a:gd name="T51" fmla="*/ 238 h 324"/>
                      <a:gd name="T52" fmla="*/ 1098 w 1168"/>
                      <a:gd name="T53" fmla="*/ 200 h 324"/>
                      <a:gd name="T54" fmla="*/ 1142 w 1168"/>
                      <a:gd name="T55" fmla="*/ 156 h 324"/>
                      <a:gd name="T56" fmla="*/ 1156 w 1168"/>
                      <a:gd name="T57" fmla="*/ 132 h 324"/>
                      <a:gd name="T58" fmla="*/ 1164 w 1168"/>
                      <a:gd name="T59" fmla="*/ 108 h 324"/>
                      <a:gd name="T60" fmla="*/ 1168 w 1168"/>
                      <a:gd name="T61" fmla="*/ 82 h 324"/>
                      <a:gd name="T62" fmla="*/ 1168 w 1168"/>
                      <a:gd name="T63" fmla="*/ 0 h 324"/>
                      <a:gd name="T64" fmla="*/ 1164 w 1168"/>
                      <a:gd name="T65" fmla="*/ 26 h 324"/>
                      <a:gd name="T66" fmla="*/ 1156 w 1168"/>
                      <a:gd name="T67" fmla="*/ 52 h 324"/>
                      <a:gd name="T68" fmla="*/ 1142 w 1168"/>
                      <a:gd name="T69" fmla="*/ 76 h 324"/>
                      <a:gd name="T70" fmla="*/ 1098 w 1168"/>
                      <a:gd name="T71" fmla="*/ 122 h 324"/>
                      <a:gd name="T72" fmla="*/ 1034 w 1168"/>
                      <a:gd name="T73" fmla="*/ 164 h 324"/>
                      <a:gd name="T74" fmla="*/ 956 w 1168"/>
                      <a:gd name="T75" fmla="*/ 198 h 324"/>
                      <a:gd name="T76" fmla="*/ 862 w 1168"/>
                      <a:gd name="T77" fmla="*/ 226 h 324"/>
                      <a:gd name="T78" fmla="*/ 758 w 1168"/>
                      <a:gd name="T79" fmla="*/ 246 h 324"/>
                      <a:gd name="T80" fmla="*/ 644 w 1168"/>
                      <a:gd name="T81" fmla="*/ 256 h 324"/>
                      <a:gd name="T82" fmla="*/ 584 w 1168"/>
                      <a:gd name="T83" fmla="*/ 25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8" h="324">
                        <a:moveTo>
                          <a:pt x="584" y="258"/>
                        </a:moveTo>
                        <a:lnTo>
                          <a:pt x="584" y="258"/>
                        </a:lnTo>
                        <a:lnTo>
                          <a:pt x="524" y="256"/>
                        </a:lnTo>
                        <a:lnTo>
                          <a:pt x="466" y="252"/>
                        </a:lnTo>
                        <a:lnTo>
                          <a:pt x="410" y="246"/>
                        </a:lnTo>
                        <a:lnTo>
                          <a:pt x="356" y="236"/>
                        </a:lnTo>
                        <a:lnTo>
                          <a:pt x="306" y="226"/>
                        </a:lnTo>
                        <a:lnTo>
                          <a:pt x="258" y="214"/>
                        </a:lnTo>
                        <a:lnTo>
                          <a:pt x="212" y="198"/>
                        </a:lnTo>
                        <a:lnTo>
                          <a:pt x="170" y="182"/>
                        </a:lnTo>
                        <a:lnTo>
                          <a:pt x="134" y="164"/>
                        </a:lnTo>
                        <a:lnTo>
                          <a:pt x="100" y="144"/>
                        </a:lnTo>
                        <a:lnTo>
                          <a:pt x="70" y="122"/>
                        </a:lnTo>
                        <a:lnTo>
                          <a:pt x="46" y="100"/>
                        </a:lnTo>
                        <a:lnTo>
                          <a:pt x="26" y="76"/>
                        </a:lnTo>
                        <a:lnTo>
                          <a:pt x="18" y="64"/>
                        </a:lnTo>
                        <a:lnTo>
                          <a:pt x="12" y="52"/>
                        </a:lnTo>
                        <a:lnTo>
                          <a:pt x="6" y="40"/>
                        </a:lnTo>
                        <a:lnTo>
                          <a:pt x="2" y="26"/>
                        </a:lnTo>
                        <a:lnTo>
                          <a:pt x="0" y="14"/>
                        </a:lnTo>
                        <a:lnTo>
                          <a:pt x="0" y="0"/>
                        </a:lnTo>
                        <a:lnTo>
                          <a:pt x="0" y="82"/>
                        </a:lnTo>
                        <a:lnTo>
                          <a:pt x="0" y="82"/>
                        </a:lnTo>
                        <a:lnTo>
                          <a:pt x="0" y="94"/>
                        </a:lnTo>
                        <a:lnTo>
                          <a:pt x="2" y="108"/>
                        </a:lnTo>
                        <a:lnTo>
                          <a:pt x="6" y="120"/>
                        </a:lnTo>
                        <a:lnTo>
                          <a:pt x="12" y="132"/>
                        </a:lnTo>
                        <a:lnTo>
                          <a:pt x="18" y="144"/>
                        </a:lnTo>
                        <a:lnTo>
                          <a:pt x="26" y="156"/>
                        </a:lnTo>
                        <a:lnTo>
                          <a:pt x="46" y="180"/>
                        </a:lnTo>
                        <a:lnTo>
                          <a:pt x="70" y="200"/>
                        </a:lnTo>
                        <a:lnTo>
                          <a:pt x="100" y="220"/>
                        </a:lnTo>
                        <a:lnTo>
                          <a:pt x="134" y="238"/>
                        </a:lnTo>
                        <a:lnTo>
                          <a:pt x="170" y="256"/>
                        </a:lnTo>
                        <a:lnTo>
                          <a:pt x="212" y="270"/>
                        </a:lnTo>
                        <a:lnTo>
                          <a:pt x="258" y="284"/>
                        </a:lnTo>
                        <a:lnTo>
                          <a:pt x="306" y="296"/>
                        </a:lnTo>
                        <a:lnTo>
                          <a:pt x="356" y="306"/>
                        </a:lnTo>
                        <a:lnTo>
                          <a:pt x="410" y="312"/>
                        </a:lnTo>
                        <a:lnTo>
                          <a:pt x="466" y="318"/>
                        </a:lnTo>
                        <a:lnTo>
                          <a:pt x="524" y="322"/>
                        </a:lnTo>
                        <a:lnTo>
                          <a:pt x="584" y="324"/>
                        </a:lnTo>
                        <a:lnTo>
                          <a:pt x="584" y="324"/>
                        </a:lnTo>
                        <a:lnTo>
                          <a:pt x="644" y="322"/>
                        </a:lnTo>
                        <a:lnTo>
                          <a:pt x="702" y="318"/>
                        </a:lnTo>
                        <a:lnTo>
                          <a:pt x="758" y="312"/>
                        </a:lnTo>
                        <a:lnTo>
                          <a:pt x="810" y="306"/>
                        </a:lnTo>
                        <a:lnTo>
                          <a:pt x="862" y="296"/>
                        </a:lnTo>
                        <a:lnTo>
                          <a:pt x="910" y="284"/>
                        </a:lnTo>
                        <a:lnTo>
                          <a:pt x="956" y="270"/>
                        </a:lnTo>
                        <a:lnTo>
                          <a:pt x="996" y="256"/>
                        </a:lnTo>
                        <a:lnTo>
                          <a:pt x="1034" y="238"/>
                        </a:lnTo>
                        <a:lnTo>
                          <a:pt x="1068" y="220"/>
                        </a:lnTo>
                        <a:lnTo>
                          <a:pt x="1098" y="200"/>
                        </a:lnTo>
                        <a:lnTo>
                          <a:pt x="1122" y="180"/>
                        </a:lnTo>
                        <a:lnTo>
                          <a:pt x="1142" y="156"/>
                        </a:lnTo>
                        <a:lnTo>
                          <a:pt x="1150" y="144"/>
                        </a:lnTo>
                        <a:lnTo>
                          <a:pt x="1156" y="132"/>
                        </a:lnTo>
                        <a:lnTo>
                          <a:pt x="1160" y="120"/>
                        </a:lnTo>
                        <a:lnTo>
                          <a:pt x="1164" y="108"/>
                        </a:lnTo>
                        <a:lnTo>
                          <a:pt x="1166" y="94"/>
                        </a:lnTo>
                        <a:lnTo>
                          <a:pt x="1168" y="82"/>
                        </a:lnTo>
                        <a:lnTo>
                          <a:pt x="1168" y="0"/>
                        </a:lnTo>
                        <a:lnTo>
                          <a:pt x="1168" y="0"/>
                        </a:lnTo>
                        <a:lnTo>
                          <a:pt x="1166" y="14"/>
                        </a:lnTo>
                        <a:lnTo>
                          <a:pt x="1164" y="26"/>
                        </a:lnTo>
                        <a:lnTo>
                          <a:pt x="1160" y="40"/>
                        </a:lnTo>
                        <a:lnTo>
                          <a:pt x="1156" y="52"/>
                        </a:lnTo>
                        <a:lnTo>
                          <a:pt x="1150" y="64"/>
                        </a:lnTo>
                        <a:lnTo>
                          <a:pt x="1142" y="76"/>
                        </a:lnTo>
                        <a:lnTo>
                          <a:pt x="1122" y="100"/>
                        </a:lnTo>
                        <a:lnTo>
                          <a:pt x="1098" y="122"/>
                        </a:lnTo>
                        <a:lnTo>
                          <a:pt x="1068" y="144"/>
                        </a:lnTo>
                        <a:lnTo>
                          <a:pt x="1034" y="164"/>
                        </a:lnTo>
                        <a:lnTo>
                          <a:pt x="996" y="182"/>
                        </a:lnTo>
                        <a:lnTo>
                          <a:pt x="956" y="198"/>
                        </a:lnTo>
                        <a:lnTo>
                          <a:pt x="910" y="214"/>
                        </a:lnTo>
                        <a:lnTo>
                          <a:pt x="862" y="226"/>
                        </a:lnTo>
                        <a:lnTo>
                          <a:pt x="810" y="236"/>
                        </a:lnTo>
                        <a:lnTo>
                          <a:pt x="758" y="246"/>
                        </a:lnTo>
                        <a:lnTo>
                          <a:pt x="702" y="252"/>
                        </a:lnTo>
                        <a:lnTo>
                          <a:pt x="644" y="256"/>
                        </a:lnTo>
                        <a:lnTo>
                          <a:pt x="584" y="258"/>
                        </a:lnTo>
                        <a:lnTo>
                          <a:pt x="584" y="258"/>
                        </a:lnTo>
                        <a:close/>
                      </a:path>
                    </a:pathLst>
                  </a:custGeom>
                  <a:gradFill>
                    <a:gsLst>
                      <a:gs pos="100000">
                        <a:srgbClr val="00B0F0"/>
                      </a:gs>
                      <a:gs pos="0">
                        <a:srgbClr val="0070C0"/>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63" name="Line 190">
                    <a:extLst>
                      <a:ext uri="{FF2B5EF4-FFF2-40B4-BE49-F238E27FC236}">
                        <a16:creationId xmlns:a16="http://schemas.microsoft.com/office/drawing/2014/main" id="{6EE11401-3804-4D3F-89F6-A288637D9B6B}"/>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64" name="Line 191">
                    <a:extLst>
                      <a:ext uri="{FF2B5EF4-FFF2-40B4-BE49-F238E27FC236}">
                        <a16:creationId xmlns:a16="http://schemas.microsoft.com/office/drawing/2014/main" id="{EA8DA2B9-2D63-486B-B9FD-9C28AF808149}"/>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65" name="Freeform 192">
                    <a:extLst>
                      <a:ext uri="{FF2B5EF4-FFF2-40B4-BE49-F238E27FC236}">
                        <a16:creationId xmlns:a16="http://schemas.microsoft.com/office/drawing/2014/main" id="{188DC142-A7D7-4226-BDCB-B4FCBFFAD287}"/>
                      </a:ext>
                    </a:extLst>
                  </p:cNvPr>
                  <p:cNvSpPr>
                    <a:spLocks/>
                  </p:cNvSpPr>
                  <p:nvPr/>
                </p:nvSpPr>
                <p:spPr bwMode="auto">
                  <a:xfrm>
                    <a:off x="1447802" y="7773793"/>
                    <a:ext cx="650565" cy="177005"/>
                  </a:xfrm>
                  <a:custGeom>
                    <a:avLst/>
                    <a:gdLst>
                      <a:gd name="T0" fmla="*/ 584 w 1168"/>
                      <a:gd name="T1" fmla="*/ 0 h 516"/>
                      <a:gd name="T2" fmla="*/ 466 w 1168"/>
                      <a:gd name="T3" fmla="*/ 6 h 516"/>
                      <a:gd name="T4" fmla="*/ 356 w 1168"/>
                      <a:gd name="T5" fmla="*/ 20 h 516"/>
                      <a:gd name="T6" fmla="*/ 258 w 1168"/>
                      <a:gd name="T7" fmla="*/ 44 h 516"/>
                      <a:gd name="T8" fmla="*/ 170 w 1168"/>
                      <a:gd name="T9" fmla="*/ 76 h 516"/>
                      <a:gd name="T10" fmla="*/ 100 w 1168"/>
                      <a:gd name="T11" fmla="*/ 114 h 516"/>
                      <a:gd name="T12" fmla="*/ 46 w 1168"/>
                      <a:gd name="T13" fmla="*/ 158 h 516"/>
                      <a:gd name="T14" fmla="*/ 18 w 1168"/>
                      <a:gd name="T15" fmla="*/ 194 h 516"/>
                      <a:gd name="T16" fmla="*/ 6 w 1168"/>
                      <a:gd name="T17" fmla="*/ 218 h 516"/>
                      <a:gd name="T18" fmla="*/ 0 w 1168"/>
                      <a:gd name="T19" fmla="*/ 244 h 516"/>
                      <a:gd name="T20" fmla="*/ 0 w 1168"/>
                      <a:gd name="T21" fmla="*/ 258 h 516"/>
                      <a:gd name="T22" fmla="*/ 2 w 1168"/>
                      <a:gd name="T23" fmla="*/ 284 h 516"/>
                      <a:gd name="T24" fmla="*/ 12 w 1168"/>
                      <a:gd name="T25" fmla="*/ 310 h 516"/>
                      <a:gd name="T26" fmla="*/ 26 w 1168"/>
                      <a:gd name="T27" fmla="*/ 334 h 516"/>
                      <a:gd name="T28" fmla="*/ 70 w 1168"/>
                      <a:gd name="T29" fmla="*/ 380 h 516"/>
                      <a:gd name="T30" fmla="*/ 134 w 1168"/>
                      <a:gd name="T31" fmla="*/ 422 h 516"/>
                      <a:gd name="T32" fmla="*/ 212 w 1168"/>
                      <a:gd name="T33" fmla="*/ 456 h 516"/>
                      <a:gd name="T34" fmla="*/ 306 w 1168"/>
                      <a:gd name="T35" fmla="*/ 484 h 516"/>
                      <a:gd name="T36" fmla="*/ 410 w 1168"/>
                      <a:gd name="T37" fmla="*/ 504 h 516"/>
                      <a:gd name="T38" fmla="*/ 524 w 1168"/>
                      <a:gd name="T39" fmla="*/ 514 h 516"/>
                      <a:gd name="T40" fmla="*/ 584 w 1168"/>
                      <a:gd name="T41" fmla="*/ 516 h 516"/>
                      <a:gd name="T42" fmla="*/ 702 w 1168"/>
                      <a:gd name="T43" fmla="*/ 510 h 516"/>
                      <a:gd name="T44" fmla="*/ 810 w 1168"/>
                      <a:gd name="T45" fmla="*/ 494 h 516"/>
                      <a:gd name="T46" fmla="*/ 910 w 1168"/>
                      <a:gd name="T47" fmla="*/ 472 h 516"/>
                      <a:gd name="T48" fmla="*/ 996 w 1168"/>
                      <a:gd name="T49" fmla="*/ 440 h 516"/>
                      <a:gd name="T50" fmla="*/ 1068 w 1168"/>
                      <a:gd name="T51" fmla="*/ 402 h 516"/>
                      <a:gd name="T52" fmla="*/ 1122 w 1168"/>
                      <a:gd name="T53" fmla="*/ 358 h 516"/>
                      <a:gd name="T54" fmla="*/ 1150 w 1168"/>
                      <a:gd name="T55" fmla="*/ 322 h 516"/>
                      <a:gd name="T56" fmla="*/ 1160 w 1168"/>
                      <a:gd name="T57" fmla="*/ 298 h 516"/>
                      <a:gd name="T58" fmla="*/ 1166 w 1168"/>
                      <a:gd name="T59" fmla="*/ 272 h 516"/>
                      <a:gd name="T60" fmla="*/ 1168 w 1168"/>
                      <a:gd name="T61" fmla="*/ 258 h 516"/>
                      <a:gd name="T62" fmla="*/ 1164 w 1168"/>
                      <a:gd name="T63" fmla="*/ 232 h 516"/>
                      <a:gd name="T64" fmla="*/ 1156 w 1168"/>
                      <a:gd name="T65" fmla="*/ 206 h 516"/>
                      <a:gd name="T66" fmla="*/ 1142 w 1168"/>
                      <a:gd name="T67" fmla="*/ 182 h 516"/>
                      <a:gd name="T68" fmla="*/ 1098 w 1168"/>
                      <a:gd name="T69" fmla="*/ 136 h 516"/>
                      <a:gd name="T70" fmla="*/ 1034 w 1168"/>
                      <a:gd name="T71" fmla="*/ 94 h 516"/>
                      <a:gd name="T72" fmla="*/ 956 w 1168"/>
                      <a:gd name="T73" fmla="*/ 60 h 516"/>
                      <a:gd name="T74" fmla="*/ 862 w 1168"/>
                      <a:gd name="T75" fmla="*/ 32 h 516"/>
                      <a:gd name="T76" fmla="*/ 758 w 1168"/>
                      <a:gd name="T77" fmla="*/ 12 h 516"/>
                      <a:gd name="T78" fmla="*/ 644 w 1168"/>
                      <a:gd name="T79" fmla="*/ 2 h 516"/>
                      <a:gd name="T80" fmla="*/ 584 w 1168"/>
                      <a:gd name="T8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8" h="516">
                        <a:moveTo>
                          <a:pt x="584" y="0"/>
                        </a:moveTo>
                        <a:lnTo>
                          <a:pt x="584" y="0"/>
                        </a:lnTo>
                        <a:lnTo>
                          <a:pt x="524" y="2"/>
                        </a:lnTo>
                        <a:lnTo>
                          <a:pt x="466" y="6"/>
                        </a:lnTo>
                        <a:lnTo>
                          <a:pt x="410" y="12"/>
                        </a:lnTo>
                        <a:lnTo>
                          <a:pt x="356" y="20"/>
                        </a:lnTo>
                        <a:lnTo>
                          <a:pt x="306" y="32"/>
                        </a:lnTo>
                        <a:lnTo>
                          <a:pt x="258" y="44"/>
                        </a:lnTo>
                        <a:lnTo>
                          <a:pt x="212" y="60"/>
                        </a:lnTo>
                        <a:lnTo>
                          <a:pt x="170" y="76"/>
                        </a:lnTo>
                        <a:lnTo>
                          <a:pt x="134" y="94"/>
                        </a:lnTo>
                        <a:lnTo>
                          <a:pt x="100" y="114"/>
                        </a:lnTo>
                        <a:lnTo>
                          <a:pt x="70" y="136"/>
                        </a:lnTo>
                        <a:lnTo>
                          <a:pt x="46" y="158"/>
                        </a:lnTo>
                        <a:lnTo>
                          <a:pt x="26" y="182"/>
                        </a:lnTo>
                        <a:lnTo>
                          <a:pt x="18" y="194"/>
                        </a:lnTo>
                        <a:lnTo>
                          <a:pt x="12" y="206"/>
                        </a:lnTo>
                        <a:lnTo>
                          <a:pt x="6" y="218"/>
                        </a:lnTo>
                        <a:lnTo>
                          <a:pt x="2" y="232"/>
                        </a:lnTo>
                        <a:lnTo>
                          <a:pt x="0" y="244"/>
                        </a:lnTo>
                        <a:lnTo>
                          <a:pt x="0" y="258"/>
                        </a:lnTo>
                        <a:lnTo>
                          <a:pt x="0" y="258"/>
                        </a:lnTo>
                        <a:lnTo>
                          <a:pt x="0" y="272"/>
                        </a:lnTo>
                        <a:lnTo>
                          <a:pt x="2" y="284"/>
                        </a:lnTo>
                        <a:lnTo>
                          <a:pt x="6" y="298"/>
                        </a:lnTo>
                        <a:lnTo>
                          <a:pt x="12" y="310"/>
                        </a:lnTo>
                        <a:lnTo>
                          <a:pt x="18" y="322"/>
                        </a:lnTo>
                        <a:lnTo>
                          <a:pt x="26" y="334"/>
                        </a:lnTo>
                        <a:lnTo>
                          <a:pt x="46" y="358"/>
                        </a:lnTo>
                        <a:lnTo>
                          <a:pt x="70" y="380"/>
                        </a:lnTo>
                        <a:lnTo>
                          <a:pt x="100" y="402"/>
                        </a:lnTo>
                        <a:lnTo>
                          <a:pt x="134" y="422"/>
                        </a:lnTo>
                        <a:lnTo>
                          <a:pt x="170" y="440"/>
                        </a:lnTo>
                        <a:lnTo>
                          <a:pt x="212" y="456"/>
                        </a:lnTo>
                        <a:lnTo>
                          <a:pt x="258" y="472"/>
                        </a:lnTo>
                        <a:lnTo>
                          <a:pt x="306" y="484"/>
                        </a:lnTo>
                        <a:lnTo>
                          <a:pt x="356" y="494"/>
                        </a:lnTo>
                        <a:lnTo>
                          <a:pt x="410" y="504"/>
                        </a:lnTo>
                        <a:lnTo>
                          <a:pt x="466" y="510"/>
                        </a:lnTo>
                        <a:lnTo>
                          <a:pt x="524" y="514"/>
                        </a:lnTo>
                        <a:lnTo>
                          <a:pt x="584" y="516"/>
                        </a:lnTo>
                        <a:lnTo>
                          <a:pt x="584" y="516"/>
                        </a:lnTo>
                        <a:lnTo>
                          <a:pt x="644" y="514"/>
                        </a:lnTo>
                        <a:lnTo>
                          <a:pt x="702" y="510"/>
                        </a:lnTo>
                        <a:lnTo>
                          <a:pt x="758" y="504"/>
                        </a:lnTo>
                        <a:lnTo>
                          <a:pt x="810" y="494"/>
                        </a:lnTo>
                        <a:lnTo>
                          <a:pt x="862" y="484"/>
                        </a:lnTo>
                        <a:lnTo>
                          <a:pt x="910" y="472"/>
                        </a:lnTo>
                        <a:lnTo>
                          <a:pt x="956" y="456"/>
                        </a:lnTo>
                        <a:lnTo>
                          <a:pt x="996" y="440"/>
                        </a:lnTo>
                        <a:lnTo>
                          <a:pt x="1034" y="422"/>
                        </a:lnTo>
                        <a:lnTo>
                          <a:pt x="1068" y="402"/>
                        </a:lnTo>
                        <a:lnTo>
                          <a:pt x="1098" y="380"/>
                        </a:lnTo>
                        <a:lnTo>
                          <a:pt x="1122" y="358"/>
                        </a:lnTo>
                        <a:lnTo>
                          <a:pt x="1142" y="334"/>
                        </a:lnTo>
                        <a:lnTo>
                          <a:pt x="1150" y="322"/>
                        </a:lnTo>
                        <a:lnTo>
                          <a:pt x="1156" y="310"/>
                        </a:lnTo>
                        <a:lnTo>
                          <a:pt x="1160" y="298"/>
                        </a:lnTo>
                        <a:lnTo>
                          <a:pt x="1164" y="284"/>
                        </a:lnTo>
                        <a:lnTo>
                          <a:pt x="1166" y="272"/>
                        </a:lnTo>
                        <a:lnTo>
                          <a:pt x="1168" y="258"/>
                        </a:lnTo>
                        <a:lnTo>
                          <a:pt x="1168" y="258"/>
                        </a:lnTo>
                        <a:lnTo>
                          <a:pt x="1166" y="244"/>
                        </a:lnTo>
                        <a:lnTo>
                          <a:pt x="1164" y="232"/>
                        </a:lnTo>
                        <a:lnTo>
                          <a:pt x="1160" y="218"/>
                        </a:lnTo>
                        <a:lnTo>
                          <a:pt x="1156" y="206"/>
                        </a:lnTo>
                        <a:lnTo>
                          <a:pt x="1150" y="194"/>
                        </a:lnTo>
                        <a:lnTo>
                          <a:pt x="1142" y="182"/>
                        </a:lnTo>
                        <a:lnTo>
                          <a:pt x="1122" y="158"/>
                        </a:lnTo>
                        <a:lnTo>
                          <a:pt x="1098" y="136"/>
                        </a:lnTo>
                        <a:lnTo>
                          <a:pt x="1068" y="114"/>
                        </a:lnTo>
                        <a:lnTo>
                          <a:pt x="1034" y="94"/>
                        </a:lnTo>
                        <a:lnTo>
                          <a:pt x="996" y="76"/>
                        </a:lnTo>
                        <a:lnTo>
                          <a:pt x="956" y="60"/>
                        </a:lnTo>
                        <a:lnTo>
                          <a:pt x="910" y="44"/>
                        </a:lnTo>
                        <a:lnTo>
                          <a:pt x="862" y="32"/>
                        </a:lnTo>
                        <a:lnTo>
                          <a:pt x="810" y="20"/>
                        </a:lnTo>
                        <a:lnTo>
                          <a:pt x="758" y="12"/>
                        </a:lnTo>
                        <a:lnTo>
                          <a:pt x="702" y="6"/>
                        </a:lnTo>
                        <a:lnTo>
                          <a:pt x="644" y="2"/>
                        </a:lnTo>
                        <a:lnTo>
                          <a:pt x="584" y="0"/>
                        </a:lnTo>
                        <a:lnTo>
                          <a:pt x="584" y="0"/>
                        </a:lnTo>
                        <a:close/>
                      </a:path>
                    </a:pathLst>
                  </a:custGeom>
                  <a:gradFill>
                    <a:gsLst>
                      <a:gs pos="0">
                        <a:sysClr val="window" lastClr="FFFFFF">
                          <a:lumMod val="87000"/>
                        </a:sysClr>
                      </a:gs>
                      <a:gs pos="96250">
                        <a:sysClr val="window" lastClr="FFFFFF">
                          <a:lumMod val="87000"/>
                        </a:sysClr>
                      </a:gs>
                    </a:gsLst>
                    <a:path path="circle">
                      <a:fillToRect l="100000" t="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66" name="Freeform 193">
                    <a:extLst>
                      <a:ext uri="{FF2B5EF4-FFF2-40B4-BE49-F238E27FC236}">
                        <a16:creationId xmlns:a16="http://schemas.microsoft.com/office/drawing/2014/main" id="{D2D6D059-B295-4116-8248-95E22A41CFFD}"/>
                      </a:ext>
                    </a:extLst>
                  </p:cNvPr>
                  <p:cNvSpPr>
                    <a:spLocks/>
                  </p:cNvSpPr>
                  <p:nvPr/>
                </p:nvSpPr>
                <p:spPr bwMode="auto">
                  <a:xfrm>
                    <a:off x="1483451" y="8047325"/>
                    <a:ext cx="570359"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lumMod val="75000"/>
                          <a:alpha val="43000"/>
                        </a:sysClr>
                      </a:gs>
                      <a:gs pos="48000">
                        <a:sysClr val="window" lastClr="FFFFFF">
                          <a:lumMod val="75000"/>
                          <a:alpha val="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67" name="Freeform 194">
                    <a:extLst>
                      <a:ext uri="{FF2B5EF4-FFF2-40B4-BE49-F238E27FC236}">
                        <a16:creationId xmlns:a16="http://schemas.microsoft.com/office/drawing/2014/main" id="{40572836-B4E2-4990-9E32-2EC997465C2A}"/>
                      </a:ext>
                    </a:extLst>
                  </p:cNvPr>
                  <p:cNvSpPr>
                    <a:spLocks/>
                  </p:cNvSpPr>
                  <p:nvPr/>
                </p:nvSpPr>
                <p:spPr bwMode="auto">
                  <a:xfrm>
                    <a:off x="1477794" y="7784594"/>
                    <a:ext cx="587642"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gs>
                      <a:gs pos="43000">
                        <a:sysClr val="window" lastClr="FFFFFF">
                          <a:alpha val="22000"/>
                        </a:sysClr>
                      </a:gs>
                    </a:gsLst>
                    <a:lin ang="7200000" scaled="0"/>
                  </a:gra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68" name="object 91">
                    <a:extLst>
                      <a:ext uri="{FF2B5EF4-FFF2-40B4-BE49-F238E27FC236}">
                        <a16:creationId xmlns:a16="http://schemas.microsoft.com/office/drawing/2014/main" id="{2CBC63F6-0A96-4975-935F-C7DE6D50B54F}"/>
                      </a:ext>
                    </a:extLst>
                  </p:cNvPr>
                  <p:cNvSpPr/>
                  <p:nvPr/>
                </p:nvSpPr>
                <p:spPr>
                  <a:xfrm>
                    <a:off x="1419459" y="7892569"/>
                    <a:ext cx="746801" cy="97959"/>
                  </a:xfrm>
                  <a:prstGeom prst="rect">
                    <a:avLst/>
                  </a:prstGeom>
                  <a:noFill/>
                </p:spPr>
                <p:txBody>
                  <a:bodyPr wrap="square" lIns="0" tIns="0" rIns="0" bIns="0" rtlCol="0"/>
                  <a:lstStyle/>
                  <a:p>
                    <a:pPr algn="ctr" latinLnBrk="0">
                      <a:lnSpc>
                        <a:spcPts val="800"/>
                      </a:lnSpc>
                      <a:defRPr/>
                    </a:pPr>
                    <a:r>
                      <a:rPr lang="en-US" altLang="ko-KR" sz="800" kern="0" dirty="0">
                        <a:gradFill>
                          <a:gsLst>
                            <a:gs pos="79000">
                              <a:prstClr val="black">
                                <a:lumMod val="95000"/>
                                <a:lumOff val="5000"/>
                              </a:prstClr>
                            </a:gs>
                            <a:gs pos="0">
                              <a:prstClr val="black">
                                <a:lumMod val="95000"/>
                                <a:lumOff val="5000"/>
                              </a:prstClr>
                            </a:gs>
                          </a:gsLst>
                          <a:lin ang="5400000" scaled="0"/>
                        </a:gradFill>
                        <a:latin typeface="Arial Narrow" panose="020B0606020202030204" pitchFamily="34" charset="0"/>
                        <a:ea typeface="Rix고딕 M"/>
                      </a:rPr>
                      <a:t>Common</a:t>
                    </a:r>
                  </a:p>
                  <a:p>
                    <a:pPr algn="ctr" latinLnBrk="0">
                      <a:lnSpc>
                        <a:spcPts val="800"/>
                      </a:lnSpc>
                      <a:defRPr/>
                    </a:pPr>
                    <a:r>
                      <a:rPr lang="en-US" altLang="ko-KR" sz="800" kern="0" dirty="0">
                        <a:gradFill>
                          <a:gsLst>
                            <a:gs pos="79000">
                              <a:prstClr val="black">
                                <a:lumMod val="95000"/>
                                <a:lumOff val="5000"/>
                              </a:prstClr>
                            </a:gs>
                            <a:gs pos="0">
                              <a:prstClr val="black">
                                <a:lumMod val="95000"/>
                                <a:lumOff val="5000"/>
                              </a:prstClr>
                            </a:gs>
                          </a:gsLst>
                          <a:lin ang="5400000" scaled="0"/>
                        </a:gradFill>
                        <a:latin typeface="Arial Narrow" panose="020B0606020202030204" pitchFamily="34" charset="0"/>
                        <a:ea typeface="Rix고딕 M"/>
                      </a:rPr>
                      <a:t>Operation Data</a:t>
                    </a:r>
                  </a:p>
                </p:txBody>
              </p:sp>
            </p:grpSp>
            <p:grpSp>
              <p:nvGrpSpPr>
                <p:cNvPr id="250" name="그룹 1285">
                  <a:extLst>
                    <a:ext uri="{FF2B5EF4-FFF2-40B4-BE49-F238E27FC236}">
                      <a16:creationId xmlns:a16="http://schemas.microsoft.com/office/drawing/2014/main" id="{EEEE02B2-23BA-446E-ABFB-3ED2E1EDBC27}"/>
                    </a:ext>
                  </a:extLst>
                </p:cNvPr>
                <p:cNvGrpSpPr/>
                <p:nvPr/>
              </p:nvGrpSpPr>
              <p:grpSpPr>
                <a:xfrm>
                  <a:off x="4591227" y="6723861"/>
                  <a:ext cx="844078" cy="462268"/>
                  <a:chOff x="1432173" y="7764278"/>
                  <a:chExt cx="707988" cy="438251"/>
                </a:xfrm>
              </p:grpSpPr>
              <p:sp>
                <p:nvSpPr>
                  <p:cNvPr id="251" name="Freeform 188">
                    <a:extLst>
                      <a:ext uri="{FF2B5EF4-FFF2-40B4-BE49-F238E27FC236}">
                        <a16:creationId xmlns:a16="http://schemas.microsoft.com/office/drawing/2014/main" id="{FE061B43-CA5E-4C48-BC06-6AD57E6F3657}"/>
                      </a:ext>
                    </a:extLst>
                  </p:cNvPr>
                  <p:cNvSpPr>
                    <a:spLocks/>
                  </p:cNvSpPr>
                  <p:nvPr/>
                </p:nvSpPr>
                <p:spPr bwMode="auto">
                  <a:xfrm>
                    <a:off x="1432173" y="7764278"/>
                    <a:ext cx="683751" cy="438251"/>
                  </a:xfrm>
                  <a:custGeom>
                    <a:avLst/>
                    <a:gdLst/>
                    <a:ahLst/>
                    <a:cxnLst/>
                    <a:rect l="l" t="t" r="r" b="b"/>
                    <a:pathLst>
                      <a:path w="488268" h="518368">
                        <a:moveTo>
                          <a:pt x="244134" y="0"/>
                        </a:moveTo>
                        <a:lnTo>
                          <a:pt x="269216" y="836"/>
                        </a:lnTo>
                        <a:lnTo>
                          <a:pt x="293463" y="2508"/>
                        </a:lnTo>
                        <a:lnTo>
                          <a:pt x="316873" y="5017"/>
                        </a:lnTo>
                        <a:lnTo>
                          <a:pt x="338611" y="8361"/>
                        </a:lnTo>
                        <a:lnTo>
                          <a:pt x="360349" y="13377"/>
                        </a:lnTo>
                        <a:lnTo>
                          <a:pt x="380415" y="18394"/>
                        </a:lnTo>
                        <a:lnTo>
                          <a:pt x="399644" y="25083"/>
                        </a:lnTo>
                        <a:lnTo>
                          <a:pt x="416366" y="31771"/>
                        </a:lnTo>
                        <a:lnTo>
                          <a:pt x="432251" y="39296"/>
                        </a:lnTo>
                        <a:lnTo>
                          <a:pt x="446464" y="47657"/>
                        </a:lnTo>
                        <a:lnTo>
                          <a:pt x="459006" y="56854"/>
                        </a:lnTo>
                        <a:lnTo>
                          <a:pt x="469038" y="66050"/>
                        </a:lnTo>
                        <a:lnTo>
                          <a:pt x="477399" y="76083"/>
                        </a:lnTo>
                        <a:lnTo>
                          <a:pt x="480744" y="81100"/>
                        </a:lnTo>
                        <a:lnTo>
                          <a:pt x="483252" y="86116"/>
                        </a:lnTo>
                        <a:lnTo>
                          <a:pt x="484924" y="91133"/>
                        </a:lnTo>
                        <a:lnTo>
                          <a:pt x="486596" y="96985"/>
                        </a:lnTo>
                        <a:lnTo>
                          <a:pt x="487432" y="102002"/>
                        </a:lnTo>
                        <a:lnTo>
                          <a:pt x="488268" y="107854"/>
                        </a:lnTo>
                        <a:lnTo>
                          <a:pt x="488268" y="411350"/>
                        </a:lnTo>
                        <a:lnTo>
                          <a:pt x="487432" y="416367"/>
                        </a:lnTo>
                        <a:lnTo>
                          <a:pt x="486596" y="422219"/>
                        </a:lnTo>
                        <a:lnTo>
                          <a:pt x="484924" y="427236"/>
                        </a:lnTo>
                        <a:lnTo>
                          <a:pt x="483252" y="432252"/>
                        </a:lnTo>
                        <a:lnTo>
                          <a:pt x="480744" y="438105"/>
                        </a:lnTo>
                        <a:lnTo>
                          <a:pt x="477399" y="443121"/>
                        </a:lnTo>
                        <a:lnTo>
                          <a:pt x="469038" y="453154"/>
                        </a:lnTo>
                        <a:lnTo>
                          <a:pt x="459006" y="462351"/>
                        </a:lnTo>
                        <a:lnTo>
                          <a:pt x="446464" y="471548"/>
                        </a:lnTo>
                        <a:lnTo>
                          <a:pt x="432251" y="479073"/>
                        </a:lnTo>
                        <a:lnTo>
                          <a:pt x="416366" y="487433"/>
                        </a:lnTo>
                        <a:lnTo>
                          <a:pt x="399644" y="494122"/>
                        </a:lnTo>
                        <a:lnTo>
                          <a:pt x="380415" y="499975"/>
                        </a:lnTo>
                        <a:lnTo>
                          <a:pt x="360349" y="505827"/>
                        </a:lnTo>
                        <a:lnTo>
                          <a:pt x="338611" y="510007"/>
                        </a:lnTo>
                        <a:lnTo>
                          <a:pt x="316873" y="513352"/>
                        </a:lnTo>
                        <a:lnTo>
                          <a:pt x="293463" y="516696"/>
                        </a:lnTo>
                        <a:lnTo>
                          <a:pt x="269216" y="518368"/>
                        </a:lnTo>
                        <a:lnTo>
                          <a:pt x="244134" y="518368"/>
                        </a:lnTo>
                        <a:lnTo>
                          <a:pt x="219052" y="518368"/>
                        </a:lnTo>
                        <a:lnTo>
                          <a:pt x="194806" y="516696"/>
                        </a:lnTo>
                        <a:lnTo>
                          <a:pt x="171396" y="513352"/>
                        </a:lnTo>
                        <a:lnTo>
                          <a:pt x="148822" y="510007"/>
                        </a:lnTo>
                        <a:lnTo>
                          <a:pt x="127920" y="505827"/>
                        </a:lnTo>
                        <a:lnTo>
                          <a:pt x="107854" y="499975"/>
                        </a:lnTo>
                        <a:lnTo>
                          <a:pt x="88624" y="494122"/>
                        </a:lnTo>
                        <a:lnTo>
                          <a:pt x="71067" y="487433"/>
                        </a:lnTo>
                        <a:lnTo>
                          <a:pt x="56017" y="479073"/>
                        </a:lnTo>
                        <a:lnTo>
                          <a:pt x="41804" y="471548"/>
                        </a:lnTo>
                        <a:lnTo>
                          <a:pt x="29263" y="462351"/>
                        </a:lnTo>
                        <a:lnTo>
                          <a:pt x="19230" y="453154"/>
                        </a:lnTo>
                        <a:lnTo>
                          <a:pt x="10869" y="443121"/>
                        </a:lnTo>
                        <a:lnTo>
                          <a:pt x="7525" y="438105"/>
                        </a:lnTo>
                        <a:lnTo>
                          <a:pt x="5017" y="432252"/>
                        </a:lnTo>
                        <a:lnTo>
                          <a:pt x="2508" y="427236"/>
                        </a:lnTo>
                        <a:lnTo>
                          <a:pt x="836" y="422219"/>
                        </a:lnTo>
                        <a:lnTo>
                          <a:pt x="0" y="416367"/>
                        </a:lnTo>
                        <a:lnTo>
                          <a:pt x="0" y="411350"/>
                        </a:lnTo>
                        <a:lnTo>
                          <a:pt x="0" y="113707"/>
                        </a:lnTo>
                        <a:lnTo>
                          <a:pt x="0" y="107854"/>
                        </a:lnTo>
                        <a:lnTo>
                          <a:pt x="0" y="102002"/>
                        </a:lnTo>
                        <a:lnTo>
                          <a:pt x="836" y="96985"/>
                        </a:lnTo>
                        <a:lnTo>
                          <a:pt x="2508" y="91133"/>
                        </a:lnTo>
                        <a:lnTo>
                          <a:pt x="5017" y="86116"/>
                        </a:lnTo>
                        <a:lnTo>
                          <a:pt x="7525" y="81100"/>
                        </a:lnTo>
                        <a:lnTo>
                          <a:pt x="10869" y="76083"/>
                        </a:lnTo>
                        <a:lnTo>
                          <a:pt x="19230" y="66050"/>
                        </a:lnTo>
                        <a:lnTo>
                          <a:pt x="29263" y="56854"/>
                        </a:lnTo>
                        <a:lnTo>
                          <a:pt x="41804" y="47657"/>
                        </a:lnTo>
                        <a:lnTo>
                          <a:pt x="56017" y="39296"/>
                        </a:lnTo>
                        <a:lnTo>
                          <a:pt x="71067" y="31771"/>
                        </a:lnTo>
                        <a:lnTo>
                          <a:pt x="88624" y="25083"/>
                        </a:lnTo>
                        <a:lnTo>
                          <a:pt x="107854" y="18394"/>
                        </a:lnTo>
                        <a:lnTo>
                          <a:pt x="127920" y="13377"/>
                        </a:lnTo>
                        <a:lnTo>
                          <a:pt x="148822" y="8361"/>
                        </a:lnTo>
                        <a:lnTo>
                          <a:pt x="171396" y="5017"/>
                        </a:lnTo>
                        <a:lnTo>
                          <a:pt x="194806" y="2508"/>
                        </a:lnTo>
                        <a:lnTo>
                          <a:pt x="219052" y="836"/>
                        </a:lnTo>
                        <a:close/>
                      </a:path>
                    </a:pathLst>
                  </a:custGeom>
                  <a:solidFill>
                    <a:sysClr val="window" lastClr="FFFFFF">
                      <a:lumMod val="50000"/>
                    </a:sysClr>
                  </a:solidFill>
                  <a:ln w="1905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52" name="Freeform 188">
                    <a:extLst>
                      <a:ext uri="{FF2B5EF4-FFF2-40B4-BE49-F238E27FC236}">
                        <a16:creationId xmlns:a16="http://schemas.microsoft.com/office/drawing/2014/main" id="{76DFDF61-D618-4898-9239-1F0748B583C9}"/>
                      </a:ext>
                    </a:extLst>
                  </p:cNvPr>
                  <p:cNvSpPr>
                    <a:spLocks/>
                  </p:cNvSpPr>
                  <p:nvPr/>
                </p:nvSpPr>
                <p:spPr bwMode="auto">
                  <a:xfrm>
                    <a:off x="1447806" y="7859217"/>
                    <a:ext cx="650565" cy="336861"/>
                  </a:xfrm>
                  <a:custGeom>
                    <a:avLst/>
                    <a:gdLst>
                      <a:gd name="T0" fmla="*/ 0 w 1168"/>
                      <a:gd name="T1" fmla="*/ 0 h 982"/>
                      <a:gd name="T2" fmla="*/ 0 w 1168"/>
                      <a:gd name="T3" fmla="*/ 726 h 982"/>
                      <a:gd name="T4" fmla="*/ 0 w 1168"/>
                      <a:gd name="T5" fmla="*/ 726 h 982"/>
                      <a:gd name="T6" fmla="*/ 0 w 1168"/>
                      <a:gd name="T7" fmla="*/ 738 h 982"/>
                      <a:gd name="T8" fmla="*/ 2 w 1168"/>
                      <a:gd name="T9" fmla="*/ 752 h 982"/>
                      <a:gd name="T10" fmla="*/ 6 w 1168"/>
                      <a:gd name="T11" fmla="*/ 764 h 982"/>
                      <a:gd name="T12" fmla="*/ 12 w 1168"/>
                      <a:gd name="T13" fmla="*/ 776 h 982"/>
                      <a:gd name="T14" fmla="*/ 18 w 1168"/>
                      <a:gd name="T15" fmla="*/ 790 h 982"/>
                      <a:gd name="T16" fmla="*/ 26 w 1168"/>
                      <a:gd name="T17" fmla="*/ 802 h 982"/>
                      <a:gd name="T18" fmla="*/ 46 w 1168"/>
                      <a:gd name="T19" fmla="*/ 826 h 982"/>
                      <a:gd name="T20" fmla="*/ 70 w 1168"/>
                      <a:gd name="T21" fmla="*/ 848 h 982"/>
                      <a:gd name="T22" fmla="*/ 100 w 1168"/>
                      <a:gd name="T23" fmla="*/ 870 h 982"/>
                      <a:gd name="T24" fmla="*/ 134 w 1168"/>
                      <a:gd name="T25" fmla="*/ 888 h 982"/>
                      <a:gd name="T26" fmla="*/ 170 w 1168"/>
                      <a:gd name="T27" fmla="*/ 908 h 982"/>
                      <a:gd name="T28" fmla="*/ 212 w 1168"/>
                      <a:gd name="T29" fmla="*/ 924 h 982"/>
                      <a:gd name="T30" fmla="*/ 258 w 1168"/>
                      <a:gd name="T31" fmla="*/ 938 h 982"/>
                      <a:gd name="T32" fmla="*/ 306 w 1168"/>
                      <a:gd name="T33" fmla="*/ 952 h 982"/>
                      <a:gd name="T34" fmla="*/ 356 w 1168"/>
                      <a:gd name="T35" fmla="*/ 962 h 982"/>
                      <a:gd name="T36" fmla="*/ 410 w 1168"/>
                      <a:gd name="T37" fmla="*/ 970 h 982"/>
                      <a:gd name="T38" fmla="*/ 466 w 1168"/>
                      <a:gd name="T39" fmla="*/ 978 h 982"/>
                      <a:gd name="T40" fmla="*/ 524 w 1168"/>
                      <a:gd name="T41" fmla="*/ 982 h 982"/>
                      <a:gd name="T42" fmla="*/ 584 w 1168"/>
                      <a:gd name="T43" fmla="*/ 982 h 982"/>
                      <a:gd name="T44" fmla="*/ 584 w 1168"/>
                      <a:gd name="T45" fmla="*/ 982 h 982"/>
                      <a:gd name="T46" fmla="*/ 644 w 1168"/>
                      <a:gd name="T47" fmla="*/ 982 h 982"/>
                      <a:gd name="T48" fmla="*/ 702 w 1168"/>
                      <a:gd name="T49" fmla="*/ 978 h 982"/>
                      <a:gd name="T50" fmla="*/ 758 w 1168"/>
                      <a:gd name="T51" fmla="*/ 970 h 982"/>
                      <a:gd name="T52" fmla="*/ 810 w 1168"/>
                      <a:gd name="T53" fmla="*/ 962 h 982"/>
                      <a:gd name="T54" fmla="*/ 862 w 1168"/>
                      <a:gd name="T55" fmla="*/ 952 h 982"/>
                      <a:gd name="T56" fmla="*/ 910 w 1168"/>
                      <a:gd name="T57" fmla="*/ 938 h 982"/>
                      <a:gd name="T58" fmla="*/ 956 w 1168"/>
                      <a:gd name="T59" fmla="*/ 924 h 982"/>
                      <a:gd name="T60" fmla="*/ 996 w 1168"/>
                      <a:gd name="T61" fmla="*/ 908 h 982"/>
                      <a:gd name="T62" fmla="*/ 1034 w 1168"/>
                      <a:gd name="T63" fmla="*/ 888 h 982"/>
                      <a:gd name="T64" fmla="*/ 1068 w 1168"/>
                      <a:gd name="T65" fmla="*/ 870 h 982"/>
                      <a:gd name="T66" fmla="*/ 1098 w 1168"/>
                      <a:gd name="T67" fmla="*/ 848 h 982"/>
                      <a:gd name="T68" fmla="*/ 1122 w 1168"/>
                      <a:gd name="T69" fmla="*/ 826 h 982"/>
                      <a:gd name="T70" fmla="*/ 1142 w 1168"/>
                      <a:gd name="T71" fmla="*/ 802 h 982"/>
                      <a:gd name="T72" fmla="*/ 1150 w 1168"/>
                      <a:gd name="T73" fmla="*/ 790 h 982"/>
                      <a:gd name="T74" fmla="*/ 1156 w 1168"/>
                      <a:gd name="T75" fmla="*/ 776 h 982"/>
                      <a:gd name="T76" fmla="*/ 1160 w 1168"/>
                      <a:gd name="T77" fmla="*/ 764 h 982"/>
                      <a:gd name="T78" fmla="*/ 1164 w 1168"/>
                      <a:gd name="T79" fmla="*/ 752 h 982"/>
                      <a:gd name="T80" fmla="*/ 1166 w 1168"/>
                      <a:gd name="T81" fmla="*/ 738 h 982"/>
                      <a:gd name="T82" fmla="*/ 1168 w 1168"/>
                      <a:gd name="T83" fmla="*/ 726 h 982"/>
                      <a:gd name="T84" fmla="*/ 1168 w 1168"/>
                      <a:gd name="T85" fmla="*/ 0 h 982"/>
                      <a:gd name="T86" fmla="*/ 0 w 1168"/>
                      <a:gd name="T87"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8" h="982">
                        <a:moveTo>
                          <a:pt x="0" y="0"/>
                        </a:moveTo>
                        <a:lnTo>
                          <a:pt x="0" y="726"/>
                        </a:lnTo>
                        <a:lnTo>
                          <a:pt x="0" y="726"/>
                        </a:lnTo>
                        <a:lnTo>
                          <a:pt x="0" y="738"/>
                        </a:lnTo>
                        <a:lnTo>
                          <a:pt x="2" y="752"/>
                        </a:lnTo>
                        <a:lnTo>
                          <a:pt x="6" y="764"/>
                        </a:lnTo>
                        <a:lnTo>
                          <a:pt x="12" y="776"/>
                        </a:lnTo>
                        <a:lnTo>
                          <a:pt x="18" y="790"/>
                        </a:lnTo>
                        <a:lnTo>
                          <a:pt x="26" y="802"/>
                        </a:lnTo>
                        <a:lnTo>
                          <a:pt x="46" y="826"/>
                        </a:lnTo>
                        <a:lnTo>
                          <a:pt x="70" y="848"/>
                        </a:lnTo>
                        <a:lnTo>
                          <a:pt x="100" y="870"/>
                        </a:lnTo>
                        <a:lnTo>
                          <a:pt x="134" y="888"/>
                        </a:lnTo>
                        <a:lnTo>
                          <a:pt x="170" y="908"/>
                        </a:lnTo>
                        <a:lnTo>
                          <a:pt x="212" y="924"/>
                        </a:lnTo>
                        <a:lnTo>
                          <a:pt x="258" y="938"/>
                        </a:lnTo>
                        <a:lnTo>
                          <a:pt x="306" y="952"/>
                        </a:lnTo>
                        <a:lnTo>
                          <a:pt x="356" y="962"/>
                        </a:lnTo>
                        <a:lnTo>
                          <a:pt x="410" y="970"/>
                        </a:lnTo>
                        <a:lnTo>
                          <a:pt x="466" y="978"/>
                        </a:lnTo>
                        <a:lnTo>
                          <a:pt x="524" y="982"/>
                        </a:lnTo>
                        <a:lnTo>
                          <a:pt x="584" y="982"/>
                        </a:lnTo>
                        <a:lnTo>
                          <a:pt x="584" y="982"/>
                        </a:lnTo>
                        <a:lnTo>
                          <a:pt x="644" y="982"/>
                        </a:lnTo>
                        <a:lnTo>
                          <a:pt x="702" y="978"/>
                        </a:lnTo>
                        <a:lnTo>
                          <a:pt x="758" y="970"/>
                        </a:lnTo>
                        <a:lnTo>
                          <a:pt x="810" y="962"/>
                        </a:lnTo>
                        <a:lnTo>
                          <a:pt x="862" y="952"/>
                        </a:lnTo>
                        <a:lnTo>
                          <a:pt x="910" y="938"/>
                        </a:lnTo>
                        <a:lnTo>
                          <a:pt x="956" y="924"/>
                        </a:lnTo>
                        <a:lnTo>
                          <a:pt x="996" y="908"/>
                        </a:lnTo>
                        <a:lnTo>
                          <a:pt x="1034" y="888"/>
                        </a:lnTo>
                        <a:lnTo>
                          <a:pt x="1068" y="870"/>
                        </a:lnTo>
                        <a:lnTo>
                          <a:pt x="1098" y="848"/>
                        </a:lnTo>
                        <a:lnTo>
                          <a:pt x="1122" y="826"/>
                        </a:lnTo>
                        <a:lnTo>
                          <a:pt x="1142" y="802"/>
                        </a:lnTo>
                        <a:lnTo>
                          <a:pt x="1150" y="790"/>
                        </a:lnTo>
                        <a:lnTo>
                          <a:pt x="1156" y="776"/>
                        </a:lnTo>
                        <a:lnTo>
                          <a:pt x="1160" y="764"/>
                        </a:lnTo>
                        <a:lnTo>
                          <a:pt x="1164" y="752"/>
                        </a:lnTo>
                        <a:lnTo>
                          <a:pt x="1166" y="738"/>
                        </a:lnTo>
                        <a:lnTo>
                          <a:pt x="1168" y="726"/>
                        </a:lnTo>
                        <a:lnTo>
                          <a:pt x="1168" y="0"/>
                        </a:lnTo>
                        <a:lnTo>
                          <a:pt x="0" y="0"/>
                        </a:lnTo>
                        <a:close/>
                      </a:path>
                    </a:pathLst>
                  </a:custGeom>
                  <a:gradFill flip="none" rotWithShape="1">
                    <a:gsLst>
                      <a:gs pos="100000">
                        <a:sysClr val="window" lastClr="FFFFFF">
                          <a:lumMod val="87000"/>
                        </a:sysClr>
                      </a:gs>
                      <a:gs pos="0">
                        <a:sysClr val="window" lastClr="FFFFFF">
                          <a:lumMod val="87000"/>
                        </a:sysClr>
                      </a:gs>
                      <a:gs pos="50000">
                        <a:sysClr val="window" lastClr="FFFFFF"/>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53" name="Freeform 189">
                    <a:extLst>
                      <a:ext uri="{FF2B5EF4-FFF2-40B4-BE49-F238E27FC236}">
                        <a16:creationId xmlns:a16="http://schemas.microsoft.com/office/drawing/2014/main" id="{E467C1C3-CD6E-40EA-8E64-0CDA09D43865}"/>
                      </a:ext>
                    </a:extLst>
                  </p:cNvPr>
                  <p:cNvSpPr>
                    <a:spLocks/>
                  </p:cNvSpPr>
                  <p:nvPr/>
                </p:nvSpPr>
                <p:spPr bwMode="auto">
                  <a:xfrm>
                    <a:off x="1447806" y="7859217"/>
                    <a:ext cx="650565" cy="111142"/>
                  </a:xfrm>
                  <a:custGeom>
                    <a:avLst/>
                    <a:gdLst>
                      <a:gd name="T0" fmla="*/ 584 w 1168"/>
                      <a:gd name="T1" fmla="*/ 258 h 324"/>
                      <a:gd name="T2" fmla="*/ 466 w 1168"/>
                      <a:gd name="T3" fmla="*/ 252 h 324"/>
                      <a:gd name="T4" fmla="*/ 356 w 1168"/>
                      <a:gd name="T5" fmla="*/ 236 h 324"/>
                      <a:gd name="T6" fmla="*/ 258 w 1168"/>
                      <a:gd name="T7" fmla="*/ 214 h 324"/>
                      <a:gd name="T8" fmla="*/ 170 w 1168"/>
                      <a:gd name="T9" fmla="*/ 182 h 324"/>
                      <a:gd name="T10" fmla="*/ 100 w 1168"/>
                      <a:gd name="T11" fmla="*/ 144 h 324"/>
                      <a:gd name="T12" fmla="*/ 46 w 1168"/>
                      <a:gd name="T13" fmla="*/ 100 h 324"/>
                      <a:gd name="T14" fmla="*/ 18 w 1168"/>
                      <a:gd name="T15" fmla="*/ 64 h 324"/>
                      <a:gd name="T16" fmla="*/ 6 w 1168"/>
                      <a:gd name="T17" fmla="*/ 40 h 324"/>
                      <a:gd name="T18" fmla="*/ 0 w 1168"/>
                      <a:gd name="T19" fmla="*/ 14 h 324"/>
                      <a:gd name="T20" fmla="*/ 0 w 1168"/>
                      <a:gd name="T21" fmla="*/ 82 h 324"/>
                      <a:gd name="T22" fmla="*/ 0 w 1168"/>
                      <a:gd name="T23" fmla="*/ 94 h 324"/>
                      <a:gd name="T24" fmla="*/ 6 w 1168"/>
                      <a:gd name="T25" fmla="*/ 120 h 324"/>
                      <a:gd name="T26" fmla="*/ 18 w 1168"/>
                      <a:gd name="T27" fmla="*/ 144 h 324"/>
                      <a:gd name="T28" fmla="*/ 46 w 1168"/>
                      <a:gd name="T29" fmla="*/ 180 h 324"/>
                      <a:gd name="T30" fmla="*/ 100 w 1168"/>
                      <a:gd name="T31" fmla="*/ 220 h 324"/>
                      <a:gd name="T32" fmla="*/ 170 w 1168"/>
                      <a:gd name="T33" fmla="*/ 256 h 324"/>
                      <a:gd name="T34" fmla="*/ 258 w 1168"/>
                      <a:gd name="T35" fmla="*/ 284 h 324"/>
                      <a:gd name="T36" fmla="*/ 356 w 1168"/>
                      <a:gd name="T37" fmla="*/ 306 h 324"/>
                      <a:gd name="T38" fmla="*/ 466 w 1168"/>
                      <a:gd name="T39" fmla="*/ 318 h 324"/>
                      <a:gd name="T40" fmla="*/ 584 w 1168"/>
                      <a:gd name="T41" fmla="*/ 324 h 324"/>
                      <a:gd name="T42" fmla="*/ 644 w 1168"/>
                      <a:gd name="T43" fmla="*/ 322 h 324"/>
                      <a:gd name="T44" fmla="*/ 758 w 1168"/>
                      <a:gd name="T45" fmla="*/ 312 h 324"/>
                      <a:gd name="T46" fmla="*/ 862 w 1168"/>
                      <a:gd name="T47" fmla="*/ 296 h 324"/>
                      <a:gd name="T48" fmla="*/ 956 w 1168"/>
                      <a:gd name="T49" fmla="*/ 270 h 324"/>
                      <a:gd name="T50" fmla="*/ 1034 w 1168"/>
                      <a:gd name="T51" fmla="*/ 238 h 324"/>
                      <a:gd name="T52" fmla="*/ 1098 w 1168"/>
                      <a:gd name="T53" fmla="*/ 200 h 324"/>
                      <a:gd name="T54" fmla="*/ 1142 w 1168"/>
                      <a:gd name="T55" fmla="*/ 156 h 324"/>
                      <a:gd name="T56" fmla="*/ 1156 w 1168"/>
                      <a:gd name="T57" fmla="*/ 132 h 324"/>
                      <a:gd name="T58" fmla="*/ 1164 w 1168"/>
                      <a:gd name="T59" fmla="*/ 108 h 324"/>
                      <a:gd name="T60" fmla="*/ 1168 w 1168"/>
                      <a:gd name="T61" fmla="*/ 82 h 324"/>
                      <a:gd name="T62" fmla="*/ 1168 w 1168"/>
                      <a:gd name="T63" fmla="*/ 0 h 324"/>
                      <a:gd name="T64" fmla="*/ 1164 w 1168"/>
                      <a:gd name="T65" fmla="*/ 26 h 324"/>
                      <a:gd name="T66" fmla="*/ 1156 w 1168"/>
                      <a:gd name="T67" fmla="*/ 52 h 324"/>
                      <a:gd name="T68" fmla="*/ 1142 w 1168"/>
                      <a:gd name="T69" fmla="*/ 76 h 324"/>
                      <a:gd name="T70" fmla="*/ 1098 w 1168"/>
                      <a:gd name="T71" fmla="*/ 122 h 324"/>
                      <a:gd name="T72" fmla="*/ 1034 w 1168"/>
                      <a:gd name="T73" fmla="*/ 164 h 324"/>
                      <a:gd name="T74" fmla="*/ 956 w 1168"/>
                      <a:gd name="T75" fmla="*/ 198 h 324"/>
                      <a:gd name="T76" fmla="*/ 862 w 1168"/>
                      <a:gd name="T77" fmla="*/ 226 h 324"/>
                      <a:gd name="T78" fmla="*/ 758 w 1168"/>
                      <a:gd name="T79" fmla="*/ 246 h 324"/>
                      <a:gd name="T80" fmla="*/ 644 w 1168"/>
                      <a:gd name="T81" fmla="*/ 256 h 324"/>
                      <a:gd name="T82" fmla="*/ 584 w 1168"/>
                      <a:gd name="T83" fmla="*/ 25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8" h="324">
                        <a:moveTo>
                          <a:pt x="584" y="258"/>
                        </a:moveTo>
                        <a:lnTo>
                          <a:pt x="584" y="258"/>
                        </a:lnTo>
                        <a:lnTo>
                          <a:pt x="524" y="256"/>
                        </a:lnTo>
                        <a:lnTo>
                          <a:pt x="466" y="252"/>
                        </a:lnTo>
                        <a:lnTo>
                          <a:pt x="410" y="246"/>
                        </a:lnTo>
                        <a:lnTo>
                          <a:pt x="356" y="236"/>
                        </a:lnTo>
                        <a:lnTo>
                          <a:pt x="306" y="226"/>
                        </a:lnTo>
                        <a:lnTo>
                          <a:pt x="258" y="214"/>
                        </a:lnTo>
                        <a:lnTo>
                          <a:pt x="212" y="198"/>
                        </a:lnTo>
                        <a:lnTo>
                          <a:pt x="170" y="182"/>
                        </a:lnTo>
                        <a:lnTo>
                          <a:pt x="134" y="164"/>
                        </a:lnTo>
                        <a:lnTo>
                          <a:pt x="100" y="144"/>
                        </a:lnTo>
                        <a:lnTo>
                          <a:pt x="70" y="122"/>
                        </a:lnTo>
                        <a:lnTo>
                          <a:pt x="46" y="100"/>
                        </a:lnTo>
                        <a:lnTo>
                          <a:pt x="26" y="76"/>
                        </a:lnTo>
                        <a:lnTo>
                          <a:pt x="18" y="64"/>
                        </a:lnTo>
                        <a:lnTo>
                          <a:pt x="12" y="52"/>
                        </a:lnTo>
                        <a:lnTo>
                          <a:pt x="6" y="40"/>
                        </a:lnTo>
                        <a:lnTo>
                          <a:pt x="2" y="26"/>
                        </a:lnTo>
                        <a:lnTo>
                          <a:pt x="0" y="14"/>
                        </a:lnTo>
                        <a:lnTo>
                          <a:pt x="0" y="0"/>
                        </a:lnTo>
                        <a:lnTo>
                          <a:pt x="0" y="82"/>
                        </a:lnTo>
                        <a:lnTo>
                          <a:pt x="0" y="82"/>
                        </a:lnTo>
                        <a:lnTo>
                          <a:pt x="0" y="94"/>
                        </a:lnTo>
                        <a:lnTo>
                          <a:pt x="2" y="108"/>
                        </a:lnTo>
                        <a:lnTo>
                          <a:pt x="6" y="120"/>
                        </a:lnTo>
                        <a:lnTo>
                          <a:pt x="12" y="132"/>
                        </a:lnTo>
                        <a:lnTo>
                          <a:pt x="18" y="144"/>
                        </a:lnTo>
                        <a:lnTo>
                          <a:pt x="26" y="156"/>
                        </a:lnTo>
                        <a:lnTo>
                          <a:pt x="46" y="180"/>
                        </a:lnTo>
                        <a:lnTo>
                          <a:pt x="70" y="200"/>
                        </a:lnTo>
                        <a:lnTo>
                          <a:pt x="100" y="220"/>
                        </a:lnTo>
                        <a:lnTo>
                          <a:pt x="134" y="238"/>
                        </a:lnTo>
                        <a:lnTo>
                          <a:pt x="170" y="256"/>
                        </a:lnTo>
                        <a:lnTo>
                          <a:pt x="212" y="270"/>
                        </a:lnTo>
                        <a:lnTo>
                          <a:pt x="258" y="284"/>
                        </a:lnTo>
                        <a:lnTo>
                          <a:pt x="306" y="296"/>
                        </a:lnTo>
                        <a:lnTo>
                          <a:pt x="356" y="306"/>
                        </a:lnTo>
                        <a:lnTo>
                          <a:pt x="410" y="312"/>
                        </a:lnTo>
                        <a:lnTo>
                          <a:pt x="466" y="318"/>
                        </a:lnTo>
                        <a:lnTo>
                          <a:pt x="524" y="322"/>
                        </a:lnTo>
                        <a:lnTo>
                          <a:pt x="584" y="324"/>
                        </a:lnTo>
                        <a:lnTo>
                          <a:pt x="584" y="324"/>
                        </a:lnTo>
                        <a:lnTo>
                          <a:pt x="644" y="322"/>
                        </a:lnTo>
                        <a:lnTo>
                          <a:pt x="702" y="318"/>
                        </a:lnTo>
                        <a:lnTo>
                          <a:pt x="758" y="312"/>
                        </a:lnTo>
                        <a:lnTo>
                          <a:pt x="810" y="306"/>
                        </a:lnTo>
                        <a:lnTo>
                          <a:pt x="862" y="296"/>
                        </a:lnTo>
                        <a:lnTo>
                          <a:pt x="910" y="284"/>
                        </a:lnTo>
                        <a:lnTo>
                          <a:pt x="956" y="270"/>
                        </a:lnTo>
                        <a:lnTo>
                          <a:pt x="996" y="256"/>
                        </a:lnTo>
                        <a:lnTo>
                          <a:pt x="1034" y="238"/>
                        </a:lnTo>
                        <a:lnTo>
                          <a:pt x="1068" y="220"/>
                        </a:lnTo>
                        <a:lnTo>
                          <a:pt x="1098" y="200"/>
                        </a:lnTo>
                        <a:lnTo>
                          <a:pt x="1122" y="180"/>
                        </a:lnTo>
                        <a:lnTo>
                          <a:pt x="1142" y="156"/>
                        </a:lnTo>
                        <a:lnTo>
                          <a:pt x="1150" y="144"/>
                        </a:lnTo>
                        <a:lnTo>
                          <a:pt x="1156" y="132"/>
                        </a:lnTo>
                        <a:lnTo>
                          <a:pt x="1160" y="120"/>
                        </a:lnTo>
                        <a:lnTo>
                          <a:pt x="1164" y="108"/>
                        </a:lnTo>
                        <a:lnTo>
                          <a:pt x="1166" y="94"/>
                        </a:lnTo>
                        <a:lnTo>
                          <a:pt x="1168" y="82"/>
                        </a:lnTo>
                        <a:lnTo>
                          <a:pt x="1168" y="0"/>
                        </a:lnTo>
                        <a:lnTo>
                          <a:pt x="1168" y="0"/>
                        </a:lnTo>
                        <a:lnTo>
                          <a:pt x="1166" y="14"/>
                        </a:lnTo>
                        <a:lnTo>
                          <a:pt x="1164" y="26"/>
                        </a:lnTo>
                        <a:lnTo>
                          <a:pt x="1160" y="40"/>
                        </a:lnTo>
                        <a:lnTo>
                          <a:pt x="1156" y="52"/>
                        </a:lnTo>
                        <a:lnTo>
                          <a:pt x="1150" y="64"/>
                        </a:lnTo>
                        <a:lnTo>
                          <a:pt x="1142" y="76"/>
                        </a:lnTo>
                        <a:lnTo>
                          <a:pt x="1122" y="100"/>
                        </a:lnTo>
                        <a:lnTo>
                          <a:pt x="1098" y="122"/>
                        </a:lnTo>
                        <a:lnTo>
                          <a:pt x="1068" y="144"/>
                        </a:lnTo>
                        <a:lnTo>
                          <a:pt x="1034" y="164"/>
                        </a:lnTo>
                        <a:lnTo>
                          <a:pt x="996" y="182"/>
                        </a:lnTo>
                        <a:lnTo>
                          <a:pt x="956" y="198"/>
                        </a:lnTo>
                        <a:lnTo>
                          <a:pt x="910" y="214"/>
                        </a:lnTo>
                        <a:lnTo>
                          <a:pt x="862" y="226"/>
                        </a:lnTo>
                        <a:lnTo>
                          <a:pt x="810" y="236"/>
                        </a:lnTo>
                        <a:lnTo>
                          <a:pt x="758" y="246"/>
                        </a:lnTo>
                        <a:lnTo>
                          <a:pt x="702" y="252"/>
                        </a:lnTo>
                        <a:lnTo>
                          <a:pt x="644" y="256"/>
                        </a:lnTo>
                        <a:lnTo>
                          <a:pt x="584" y="258"/>
                        </a:lnTo>
                        <a:lnTo>
                          <a:pt x="584" y="258"/>
                        </a:lnTo>
                        <a:close/>
                      </a:path>
                    </a:pathLst>
                  </a:custGeom>
                  <a:gradFill>
                    <a:gsLst>
                      <a:gs pos="100000">
                        <a:srgbClr val="00B0F0"/>
                      </a:gs>
                      <a:gs pos="0">
                        <a:srgbClr val="0070C0"/>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54" name="Line 190">
                    <a:extLst>
                      <a:ext uri="{FF2B5EF4-FFF2-40B4-BE49-F238E27FC236}">
                        <a16:creationId xmlns:a16="http://schemas.microsoft.com/office/drawing/2014/main" id="{DBA94208-0FA1-45EA-BB05-3A0EB59E5AE4}"/>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55" name="Line 191">
                    <a:extLst>
                      <a:ext uri="{FF2B5EF4-FFF2-40B4-BE49-F238E27FC236}">
                        <a16:creationId xmlns:a16="http://schemas.microsoft.com/office/drawing/2014/main" id="{B9DA1BCB-47B1-4333-8D9E-B4181EFE3273}"/>
                      </a:ext>
                    </a:extLst>
                  </p:cNvPr>
                  <p:cNvSpPr>
                    <a:spLocks noChangeShapeType="1"/>
                  </p:cNvSpPr>
                  <p:nvPr/>
                </p:nvSpPr>
                <p:spPr bwMode="auto">
                  <a:xfrm>
                    <a:off x="2098373" y="78592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56" name="Freeform 192">
                    <a:extLst>
                      <a:ext uri="{FF2B5EF4-FFF2-40B4-BE49-F238E27FC236}">
                        <a16:creationId xmlns:a16="http://schemas.microsoft.com/office/drawing/2014/main" id="{43402D20-9D73-4BBB-8FA0-A0DEB26DE88B}"/>
                      </a:ext>
                    </a:extLst>
                  </p:cNvPr>
                  <p:cNvSpPr>
                    <a:spLocks/>
                  </p:cNvSpPr>
                  <p:nvPr/>
                </p:nvSpPr>
                <p:spPr bwMode="auto">
                  <a:xfrm>
                    <a:off x="1447802" y="7773793"/>
                    <a:ext cx="650565" cy="177005"/>
                  </a:xfrm>
                  <a:custGeom>
                    <a:avLst/>
                    <a:gdLst>
                      <a:gd name="T0" fmla="*/ 584 w 1168"/>
                      <a:gd name="T1" fmla="*/ 0 h 516"/>
                      <a:gd name="T2" fmla="*/ 466 w 1168"/>
                      <a:gd name="T3" fmla="*/ 6 h 516"/>
                      <a:gd name="T4" fmla="*/ 356 w 1168"/>
                      <a:gd name="T5" fmla="*/ 20 h 516"/>
                      <a:gd name="T6" fmla="*/ 258 w 1168"/>
                      <a:gd name="T7" fmla="*/ 44 h 516"/>
                      <a:gd name="T8" fmla="*/ 170 w 1168"/>
                      <a:gd name="T9" fmla="*/ 76 h 516"/>
                      <a:gd name="T10" fmla="*/ 100 w 1168"/>
                      <a:gd name="T11" fmla="*/ 114 h 516"/>
                      <a:gd name="T12" fmla="*/ 46 w 1168"/>
                      <a:gd name="T13" fmla="*/ 158 h 516"/>
                      <a:gd name="T14" fmla="*/ 18 w 1168"/>
                      <a:gd name="T15" fmla="*/ 194 h 516"/>
                      <a:gd name="T16" fmla="*/ 6 w 1168"/>
                      <a:gd name="T17" fmla="*/ 218 h 516"/>
                      <a:gd name="T18" fmla="*/ 0 w 1168"/>
                      <a:gd name="T19" fmla="*/ 244 h 516"/>
                      <a:gd name="T20" fmla="*/ 0 w 1168"/>
                      <a:gd name="T21" fmla="*/ 258 h 516"/>
                      <a:gd name="T22" fmla="*/ 2 w 1168"/>
                      <a:gd name="T23" fmla="*/ 284 h 516"/>
                      <a:gd name="T24" fmla="*/ 12 w 1168"/>
                      <a:gd name="T25" fmla="*/ 310 h 516"/>
                      <a:gd name="T26" fmla="*/ 26 w 1168"/>
                      <a:gd name="T27" fmla="*/ 334 h 516"/>
                      <a:gd name="T28" fmla="*/ 70 w 1168"/>
                      <a:gd name="T29" fmla="*/ 380 h 516"/>
                      <a:gd name="T30" fmla="*/ 134 w 1168"/>
                      <a:gd name="T31" fmla="*/ 422 h 516"/>
                      <a:gd name="T32" fmla="*/ 212 w 1168"/>
                      <a:gd name="T33" fmla="*/ 456 h 516"/>
                      <a:gd name="T34" fmla="*/ 306 w 1168"/>
                      <a:gd name="T35" fmla="*/ 484 h 516"/>
                      <a:gd name="T36" fmla="*/ 410 w 1168"/>
                      <a:gd name="T37" fmla="*/ 504 h 516"/>
                      <a:gd name="T38" fmla="*/ 524 w 1168"/>
                      <a:gd name="T39" fmla="*/ 514 h 516"/>
                      <a:gd name="T40" fmla="*/ 584 w 1168"/>
                      <a:gd name="T41" fmla="*/ 516 h 516"/>
                      <a:gd name="T42" fmla="*/ 702 w 1168"/>
                      <a:gd name="T43" fmla="*/ 510 h 516"/>
                      <a:gd name="T44" fmla="*/ 810 w 1168"/>
                      <a:gd name="T45" fmla="*/ 494 h 516"/>
                      <a:gd name="T46" fmla="*/ 910 w 1168"/>
                      <a:gd name="T47" fmla="*/ 472 h 516"/>
                      <a:gd name="T48" fmla="*/ 996 w 1168"/>
                      <a:gd name="T49" fmla="*/ 440 h 516"/>
                      <a:gd name="T50" fmla="*/ 1068 w 1168"/>
                      <a:gd name="T51" fmla="*/ 402 h 516"/>
                      <a:gd name="T52" fmla="*/ 1122 w 1168"/>
                      <a:gd name="T53" fmla="*/ 358 h 516"/>
                      <a:gd name="T54" fmla="*/ 1150 w 1168"/>
                      <a:gd name="T55" fmla="*/ 322 h 516"/>
                      <a:gd name="T56" fmla="*/ 1160 w 1168"/>
                      <a:gd name="T57" fmla="*/ 298 h 516"/>
                      <a:gd name="T58" fmla="*/ 1166 w 1168"/>
                      <a:gd name="T59" fmla="*/ 272 h 516"/>
                      <a:gd name="T60" fmla="*/ 1168 w 1168"/>
                      <a:gd name="T61" fmla="*/ 258 h 516"/>
                      <a:gd name="T62" fmla="*/ 1164 w 1168"/>
                      <a:gd name="T63" fmla="*/ 232 h 516"/>
                      <a:gd name="T64" fmla="*/ 1156 w 1168"/>
                      <a:gd name="T65" fmla="*/ 206 h 516"/>
                      <a:gd name="T66" fmla="*/ 1142 w 1168"/>
                      <a:gd name="T67" fmla="*/ 182 h 516"/>
                      <a:gd name="T68" fmla="*/ 1098 w 1168"/>
                      <a:gd name="T69" fmla="*/ 136 h 516"/>
                      <a:gd name="T70" fmla="*/ 1034 w 1168"/>
                      <a:gd name="T71" fmla="*/ 94 h 516"/>
                      <a:gd name="T72" fmla="*/ 956 w 1168"/>
                      <a:gd name="T73" fmla="*/ 60 h 516"/>
                      <a:gd name="T74" fmla="*/ 862 w 1168"/>
                      <a:gd name="T75" fmla="*/ 32 h 516"/>
                      <a:gd name="T76" fmla="*/ 758 w 1168"/>
                      <a:gd name="T77" fmla="*/ 12 h 516"/>
                      <a:gd name="T78" fmla="*/ 644 w 1168"/>
                      <a:gd name="T79" fmla="*/ 2 h 516"/>
                      <a:gd name="T80" fmla="*/ 584 w 1168"/>
                      <a:gd name="T8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8" h="516">
                        <a:moveTo>
                          <a:pt x="584" y="0"/>
                        </a:moveTo>
                        <a:lnTo>
                          <a:pt x="584" y="0"/>
                        </a:lnTo>
                        <a:lnTo>
                          <a:pt x="524" y="2"/>
                        </a:lnTo>
                        <a:lnTo>
                          <a:pt x="466" y="6"/>
                        </a:lnTo>
                        <a:lnTo>
                          <a:pt x="410" y="12"/>
                        </a:lnTo>
                        <a:lnTo>
                          <a:pt x="356" y="20"/>
                        </a:lnTo>
                        <a:lnTo>
                          <a:pt x="306" y="32"/>
                        </a:lnTo>
                        <a:lnTo>
                          <a:pt x="258" y="44"/>
                        </a:lnTo>
                        <a:lnTo>
                          <a:pt x="212" y="60"/>
                        </a:lnTo>
                        <a:lnTo>
                          <a:pt x="170" y="76"/>
                        </a:lnTo>
                        <a:lnTo>
                          <a:pt x="134" y="94"/>
                        </a:lnTo>
                        <a:lnTo>
                          <a:pt x="100" y="114"/>
                        </a:lnTo>
                        <a:lnTo>
                          <a:pt x="70" y="136"/>
                        </a:lnTo>
                        <a:lnTo>
                          <a:pt x="46" y="158"/>
                        </a:lnTo>
                        <a:lnTo>
                          <a:pt x="26" y="182"/>
                        </a:lnTo>
                        <a:lnTo>
                          <a:pt x="18" y="194"/>
                        </a:lnTo>
                        <a:lnTo>
                          <a:pt x="12" y="206"/>
                        </a:lnTo>
                        <a:lnTo>
                          <a:pt x="6" y="218"/>
                        </a:lnTo>
                        <a:lnTo>
                          <a:pt x="2" y="232"/>
                        </a:lnTo>
                        <a:lnTo>
                          <a:pt x="0" y="244"/>
                        </a:lnTo>
                        <a:lnTo>
                          <a:pt x="0" y="258"/>
                        </a:lnTo>
                        <a:lnTo>
                          <a:pt x="0" y="258"/>
                        </a:lnTo>
                        <a:lnTo>
                          <a:pt x="0" y="272"/>
                        </a:lnTo>
                        <a:lnTo>
                          <a:pt x="2" y="284"/>
                        </a:lnTo>
                        <a:lnTo>
                          <a:pt x="6" y="298"/>
                        </a:lnTo>
                        <a:lnTo>
                          <a:pt x="12" y="310"/>
                        </a:lnTo>
                        <a:lnTo>
                          <a:pt x="18" y="322"/>
                        </a:lnTo>
                        <a:lnTo>
                          <a:pt x="26" y="334"/>
                        </a:lnTo>
                        <a:lnTo>
                          <a:pt x="46" y="358"/>
                        </a:lnTo>
                        <a:lnTo>
                          <a:pt x="70" y="380"/>
                        </a:lnTo>
                        <a:lnTo>
                          <a:pt x="100" y="402"/>
                        </a:lnTo>
                        <a:lnTo>
                          <a:pt x="134" y="422"/>
                        </a:lnTo>
                        <a:lnTo>
                          <a:pt x="170" y="440"/>
                        </a:lnTo>
                        <a:lnTo>
                          <a:pt x="212" y="456"/>
                        </a:lnTo>
                        <a:lnTo>
                          <a:pt x="258" y="472"/>
                        </a:lnTo>
                        <a:lnTo>
                          <a:pt x="306" y="484"/>
                        </a:lnTo>
                        <a:lnTo>
                          <a:pt x="356" y="494"/>
                        </a:lnTo>
                        <a:lnTo>
                          <a:pt x="410" y="504"/>
                        </a:lnTo>
                        <a:lnTo>
                          <a:pt x="466" y="510"/>
                        </a:lnTo>
                        <a:lnTo>
                          <a:pt x="524" y="514"/>
                        </a:lnTo>
                        <a:lnTo>
                          <a:pt x="584" y="516"/>
                        </a:lnTo>
                        <a:lnTo>
                          <a:pt x="584" y="516"/>
                        </a:lnTo>
                        <a:lnTo>
                          <a:pt x="644" y="514"/>
                        </a:lnTo>
                        <a:lnTo>
                          <a:pt x="702" y="510"/>
                        </a:lnTo>
                        <a:lnTo>
                          <a:pt x="758" y="504"/>
                        </a:lnTo>
                        <a:lnTo>
                          <a:pt x="810" y="494"/>
                        </a:lnTo>
                        <a:lnTo>
                          <a:pt x="862" y="484"/>
                        </a:lnTo>
                        <a:lnTo>
                          <a:pt x="910" y="472"/>
                        </a:lnTo>
                        <a:lnTo>
                          <a:pt x="956" y="456"/>
                        </a:lnTo>
                        <a:lnTo>
                          <a:pt x="996" y="440"/>
                        </a:lnTo>
                        <a:lnTo>
                          <a:pt x="1034" y="422"/>
                        </a:lnTo>
                        <a:lnTo>
                          <a:pt x="1068" y="402"/>
                        </a:lnTo>
                        <a:lnTo>
                          <a:pt x="1098" y="380"/>
                        </a:lnTo>
                        <a:lnTo>
                          <a:pt x="1122" y="358"/>
                        </a:lnTo>
                        <a:lnTo>
                          <a:pt x="1142" y="334"/>
                        </a:lnTo>
                        <a:lnTo>
                          <a:pt x="1150" y="322"/>
                        </a:lnTo>
                        <a:lnTo>
                          <a:pt x="1156" y="310"/>
                        </a:lnTo>
                        <a:lnTo>
                          <a:pt x="1160" y="298"/>
                        </a:lnTo>
                        <a:lnTo>
                          <a:pt x="1164" y="284"/>
                        </a:lnTo>
                        <a:lnTo>
                          <a:pt x="1166" y="272"/>
                        </a:lnTo>
                        <a:lnTo>
                          <a:pt x="1168" y="258"/>
                        </a:lnTo>
                        <a:lnTo>
                          <a:pt x="1168" y="258"/>
                        </a:lnTo>
                        <a:lnTo>
                          <a:pt x="1166" y="244"/>
                        </a:lnTo>
                        <a:lnTo>
                          <a:pt x="1164" y="232"/>
                        </a:lnTo>
                        <a:lnTo>
                          <a:pt x="1160" y="218"/>
                        </a:lnTo>
                        <a:lnTo>
                          <a:pt x="1156" y="206"/>
                        </a:lnTo>
                        <a:lnTo>
                          <a:pt x="1150" y="194"/>
                        </a:lnTo>
                        <a:lnTo>
                          <a:pt x="1142" y="182"/>
                        </a:lnTo>
                        <a:lnTo>
                          <a:pt x="1122" y="158"/>
                        </a:lnTo>
                        <a:lnTo>
                          <a:pt x="1098" y="136"/>
                        </a:lnTo>
                        <a:lnTo>
                          <a:pt x="1068" y="114"/>
                        </a:lnTo>
                        <a:lnTo>
                          <a:pt x="1034" y="94"/>
                        </a:lnTo>
                        <a:lnTo>
                          <a:pt x="996" y="76"/>
                        </a:lnTo>
                        <a:lnTo>
                          <a:pt x="956" y="60"/>
                        </a:lnTo>
                        <a:lnTo>
                          <a:pt x="910" y="44"/>
                        </a:lnTo>
                        <a:lnTo>
                          <a:pt x="862" y="32"/>
                        </a:lnTo>
                        <a:lnTo>
                          <a:pt x="810" y="20"/>
                        </a:lnTo>
                        <a:lnTo>
                          <a:pt x="758" y="12"/>
                        </a:lnTo>
                        <a:lnTo>
                          <a:pt x="702" y="6"/>
                        </a:lnTo>
                        <a:lnTo>
                          <a:pt x="644" y="2"/>
                        </a:lnTo>
                        <a:lnTo>
                          <a:pt x="584" y="0"/>
                        </a:lnTo>
                        <a:lnTo>
                          <a:pt x="584" y="0"/>
                        </a:lnTo>
                        <a:close/>
                      </a:path>
                    </a:pathLst>
                  </a:custGeom>
                  <a:gradFill>
                    <a:gsLst>
                      <a:gs pos="0">
                        <a:sysClr val="window" lastClr="FFFFFF">
                          <a:lumMod val="87000"/>
                        </a:sysClr>
                      </a:gs>
                      <a:gs pos="96250">
                        <a:sysClr val="window" lastClr="FFFFFF">
                          <a:lumMod val="87000"/>
                        </a:sysClr>
                      </a:gs>
                    </a:gsLst>
                    <a:path path="circle">
                      <a:fillToRect l="100000" t="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57" name="Freeform 193">
                    <a:extLst>
                      <a:ext uri="{FF2B5EF4-FFF2-40B4-BE49-F238E27FC236}">
                        <a16:creationId xmlns:a16="http://schemas.microsoft.com/office/drawing/2014/main" id="{970DA39B-EC3A-4BE8-99DA-61DE582CBDCE}"/>
                      </a:ext>
                    </a:extLst>
                  </p:cNvPr>
                  <p:cNvSpPr>
                    <a:spLocks/>
                  </p:cNvSpPr>
                  <p:nvPr/>
                </p:nvSpPr>
                <p:spPr bwMode="auto">
                  <a:xfrm>
                    <a:off x="1483451" y="8047325"/>
                    <a:ext cx="570359"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lumMod val="75000"/>
                          <a:alpha val="43000"/>
                        </a:sysClr>
                      </a:gs>
                      <a:gs pos="48000">
                        <a:sysClr val="window" lastClr="FFFFFF">
                          <a:lumMod val="75000"/>
                          <a:alpha val="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58" name="Freeform 194">
                    <a:extLst>
                      <a:ext uri="{FF2B5EF4-FFF2-40B4-BE49-F238E27FC236}">
                        <a16:creationId xmlns:a16="http://schemas.microsoft.com/office/drawing/2014/main" id="{E3B7EA23-2C40-4618-BF30-E63E2B20387C}"/>
                      </a:ext>
                    </a:extLst>
                  </p:cNvPr>
                  <p:cNvSpPr>
                    <a:spLocks/>
                  </p:cNvSpPr>
                  <p:nvPr/>
                </p:nvSpPr>
                <p:spPr bwMode="auto">
                  <a:xfrm>
                    <a:off x="1477794" y="7784594"/>
                    <a:ext cx="587642" cy="155050"/>
                  </a:xfrm>
                  <a:custGeom>
                    <a:avLst/>
                    <a:gdLst>
                      <a:gd name="T0" fmla="*/ 512 w 1024"/>
                      <a:gd name="T1" fmla="*/ 0 h 452"/>
                      <a:gd name="T2" fmla="*/ 408 w 1024"/>
                      <a:gd name="T3" fmla="*/ 4 h 452"/>
                      <a:gd name="T4" fmla="*/ 312 w 1024"/>
                      <a:gd name="T5" fmla="*/ 18 h 452"/>
                      <a:gd name="T6" fmla="*/ 226 w 1024"/>
                      <a:gd name="T7" fmla="*/ 38 h 452"/>
                      <a:gd name="T8" fmla="*/ 150 w 1024"/>
                      <a:gd name="T9" fmla="*/ 66 h 452"/>
                      <a:gd name="T10" fmla="*/ 88 w 1024"/>
                      <a:gd name="T11" fmla="*/ 100 h 452"/>
                      <a:gd name="T12" fmla="*/ 40 w 1024"/>
                      <a:gd name="T13" fmla="*/ 138 h 452"/>
                      <a:gd name="T14" fmla="*/ 10 w 1024"/>
                      <a:gd name="T15" fmla="*/ 180 h 452"/>
                      <a:gd name="T16" fmla="*/ 2 w 1024"/>
                      <a:gd name="T17" fmla="*/ 202 h 452"/>
                      <a:gd name="T18" fmla="*/ 0 w 1024"/>
                      <a:gd name="T19" fmla="*/ 226 h 452"/>
                      <a:gd name="T20" fmla="*/ 0 w 1024"/>
                      <a:gd name="T21" fmla="*/ 238 h 452"/>
                      <a:gd name="T22" fmla="*/ 6 w 1024"/>
                      <a:gd name="T23" fmla="*/ 260 h 452"/>
                      <a:gd name="T24" fmla="*/ 22 w 1024"/>
                      <a:gd name="T25" fmla="*/ 292 h 452"/>
                      <a:gd name="T26" fmla="*/ 62 w 1024"/>
                      <a:gd name="T27" fmla="*/ 334 h 452"/>
                      <a:gd name="T28" fmla="*/ 116 w 1024"/>
                      <a:gd name="T29" fmla="*/ 370 h 452"/>
                      <a:gd name="T30" fmla="*/ 186 w 1024"/>
                      <a:gd name="T31" fmla="*/ 400 h 452"/>
                      <a:gd name="T32" fmla="*/ 268 w 1024"/>
                      <a:gd name="T33" fmla="*/ 424 h 452"/>
                      <a:gd name="T34" fmla="*/ 360 w 1024"/>
                      <a:gd name="T35" fmla="*/ 442 h 452"/>
                      <a:gd name="T36" fmla="*/ 460 w 1024"/>
                      <a:gd name="T37" fmla="*/ 450 h 452"/>
                      <a:gd name="T38" fmla="*/ 512 w 1024"/>
                      <a:gd name="T39" fmla="*/ 452 h 452"/>
                      <a:gd name="T40" fmla="*/ 614 w 1024"/>
                      <a:gd name="T41" fmla="*/ 446 h 452"/>
                      <a:gd name="T42" fmla="*/ 710 w 1024"/>
                      <a:gd name="T43" fmla="*/ 434 h 452"/>
                      <a:gd name="T44" fmla="*/ 798 w 1024"/>
                      <a:gd name="T45" fmla="*/ 412 h 452"/>
                      <a:gd name="T46" fmla="*/ 874 w 1024"/>
                      <a:gd name="T47" fmla="*/ 386 h 452"/>
                      <a:gd name="T48" fmla="*/ 936 w 1024"/>
                      <a:gd name="T49" fmla="*/ 352 h 452"/>
                      <a:gd name="T50" fmla="*/ 984 w 1024"/>
                      <a:gd name="T51" fmla="*/ 314 h 452"/>
                      <a:gd name="T52" fmla="*/ 1014 w 1024"/>
                      <a:gd name="T53" fmla="*/ 272 h 452"/>
                      <a:gd name="T54" fmla="*/ 1020 w 1024"/>
                      <a:gd name="T55" fmla="*/ 248 h 452"/>
                      <a:gd name="T56" fmla="*/ 1024 w 1024"/>
                      <a:gd name="T57" fmla="*/ 226 h 452"/>
                      <a:gd name="T58" fmla="*/ 1022 w 1024"/>
                      <a:gd name="T59" fmla="*/ 214 h 452"/>
                      <a:gd name="T60" fmla="*/ 1018 w 1024"/>
                      <a:gd name="T61" fmla="*/ 192 h 452"/>
                      <a:gd name="T62" fmla="*/ 1000 w 1024"/>
                      <a:gd name="T63" fmla="*/ 158 h 452"/>
                      <a:gd name="T64" fmla="*/ 962 w 1024"/>
                      <a:gd name="T65" fmla="*/ 118 h 452"/>
                      <a:gd name="T66" fmla="*/ 906 w 1024"/>
                      <a:gd name="T67" fmla="*/ 82 h 452"/>
                      <a:gd name="T68" fmla="*/ 838 w 1024"/>
                      <a:gd name="T69" fmla="*/ 52 h 452"/>
                      <a:gd name="T70" fmla="*/ 756 w 1024"/>
                      <a:gd name="T71" fmla="*/ 28 h 452"/>
                      <a:gd name="T72" fmla="*/ 664 w 1024"/>
                      <a:gd name="T73" fmla="*/ 10 h 452"/>
                      <a:gd name="T74" fmla="*/ 564 w 1024"/>
                      <a:gd name="T75" fmla="*/ 2 h 452"/>
                      <a:gd name="T76" fmla="*/ 512 w 1024"/>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4" h="452">
                        <a:moveTo>
                          <a:pt x="512" y="0"/>
                        </a:moveTo>
                        <a:lnTo>
                          <a:pt x="512" y="0"/>
                        </a:lnTo>
                        <a:lnTo>
                          <a:pt x="460" y="2"/>
                        </a:lnTo>
                        <a:lnTo>
                          <a:pt x="408" y="4"/>
                        </a:lnTo>
                        <a:lnTo>
                          <a:pt x="360" y="10"/>
                        </a:lnTo>
                        <a:lnTo>
                          <a:pt x="312" y="18"/>
                        </a:lnTo>
                        <a:lnTo>
                          <a:pt x="268" y="28"/>
                        </a:lnTo>
                        <a:lnTo>
                          <a:pt x="226" y="38"/>
                        </a:lnTo>
                        <a:lnTo>
                          <a:pt x="186" y="52"/>
                        </a:lnTo>
                        <a:lnTo>
                          <a:pt x="150" y="66"/>
                        </a:lnTo>
                        <a:lnTo>
                          <a:pt x="116" y="82"/>
                        </a:lnTo>
                        <a:lnTo>
                          <a:pt x="88" y="100"/>
                        </a:lnTo>
                        <a:lnTo>
                          <a:pt x="62" y="118"/>
                        </a:lnTo>
                        <a:lnTo>
                          <a:pt x="40" y="138"/>
                        </a:lnTo>
                        <a:lnTo>
                          <a:pt x="22" y="158"/>
                        </a:lnTo>
                        <a:lnTo>
                          <a:pt x="10" y="180"/>
                        </a:lnTo>
                        <a:lnTo>
                          <a:pt x="6" y="192"/>
                        </a:lnTo>
                        <a:lnTo>
                          <a:pt x="2" y="202"/>
                        </a:lnTo>
                        <a:lnTo>
                          <a:pt x="0" y="214"/>
                        </a:lnTo>
                        <a:lnTo>
                          <a:pt x="0" y="226"/>
                        </a:lnTo>
                        <a:lnTo>
                          <a:pt x="0" y="226"/>
                        </a:lnTo>
                        <a:lnTo>
                          <a:pt x="0" y="238"/>
                        </a:lnTo>
                        <a:lnTo>
                          <a:pt x="2" y="248"/>
                        </a:lnTo>
                        <a:lnTo>
                          <a:pt x="6" y="260"/>
                        </a:lnTo>
                        <a:lnTo>
                          <a:pt x="10" y="272"/>
                        </a:lnTo>
                        <a:lnTo>
                          <a:pt x="22" y="292"/>
                        </a:lnTo>
                        <a:lnTo>
                          <a:pt x="40" y="314"/>
                        </a:lnTo>
                        <a:lnTo>
                          <a:pt x="62" y="334"/>
                        </a:lnTo>
                        <a:lnTo>
                          <a:pt x="88" y="352"/>
                        </a:lnTo>
                        <a:lnTo>
                          <a:pt x="116" y="370"/>
                        </a:lnTo>
                        <a:lnTo>
                          <a:pt x="150" y="386"/>
                        </a:lnTo>
                        <a:lnTo>
                          <a:pt x="186" y="400"/>
                        </a:lnTo>
                        <a:lnTo>
                          <a:pt x="226" y="412"/>
                        </a:lnTo>
                        <a:lnTo>
                          <a:pt x="268" y="424"/>
                        </a:lnTo>
                        <a:lnTo>
                          <a:pt x="312" y="434"/>
                        </a:lnTo>
                        <a:lnTo>
                          <a:pt x="360" y="442"/>
                        </a:lnTo>
                        <a:lnTo>
                          <a:pt x="408" y="446"/>
                        </a:lnTo>
                        <a:lnTo>
                          <a:pt x="460" y="450"/>
                        </a:lnTo>
                        <a:lnTo>
                          <a:pt x="512" y="452"/>
                        </a:lnTo>
                        <a:lnTo>
                          <a:pt x="512" y="452"/>
                        </a:lnTo>
                        <a:lnTo>
                          <a:pt x="564" y="450"/>
                        </a:lnTo>
                        <a:lnTo>
                          <a:pt x="614" y="446"/>
                        </a:lnTo>
                        <a:lnTo>
                          <a:pt x="664" y="442"/>
                        </a:lnTo>
                        <a:lnTo>
                          <a:pt x="710" y="434"/>
                        </a:lnTo>
                        <a:lnTo>
                          <a:pt x="756" y="424"/>
                        </a:lnTo>
                        <a:lnTo>
                          <a:pt x="798" y="412"/>
                        </a:lnTo>
                        <a:lnTo>
                          <a:pt x="838" y="400"/>
                        </a:lnTo>
                        <a:lnTo>
                          <a:pt x="874" y="386"/>
                        </a:lnTo>
                        <a:lnTo>
                          <a:pt x="906" y="370"/>
                        </a:lnTo>
                        <a:lnTo>
                          <a:pt x="936" y="352"/>
                        </a:lnTo>
                        <a:lnTo>
                          <a:pt x="962" y="334"/>
                        </a:lnTo>
                        <a:lnTo>
                          <a:pt x="984" y="314"/>
                        </a:lnTo>
                        <a:lnTo>
                          <a:pt x="1000" y="292"/>
                        </a:lnTo>
                        <a:lnTo>
                          <a:pt x="1014" y="272"/>
                        </a:lnTo>
                        <a:lnTo>
                          <a:pt x="1018" y="260"/>
                        </a:lnTo>
                        <a:lnTo>
                          <a:pt x="1020" y="248"/>
                        </a:lnTo>
                        <a:lnTo>
                          <a:pt x="1022" y="238"/>
                        </a:lnTo>
                        <a:lnTo>
                          <a:pt x="1024" y="226"/>
                        </a:lnTo>
                        <a:lnTo>
                          <a:pt x="1024" y="226"/>
                        </a:lnTo>
                        <a:lnTo>
                          <a:pt x="1022" y="214"/>
                        </a:lnTo>
                        <a:lnTo>
                          <a:pt x="1020" y="202"/>
                        </a:lnTo>
                        <a:lnTo>
                          <a:pt x="1018" y="192"/>
                        </a:lnTo>
                        <a:lnTo>
                          <a:pt x="1014" y="180"/>
                        </a:lnTo>
                        <a:lnTo>
                          <a:pt x="1000" y="158"/>
                        </a:lnTo>
                        <a:lnTo>
                          <a:pt x="984" y="138"/>
                        </a:lnTo>
                        <a:lnTo>
                          <a:pt x="962" y="118"/>
                        </a:lnTo>
                        <a:lnTo>
                          <a:pt x="936" y="100"/>
                        </a:lnTo>
                        <a:lnTo>
                          <a:pt x="906" y="82"/>
                        </a:lnTo>
                        <a:lnTo>
                          <a:pt x="874" y="66"/>
                        </a:lnTo>
                        <a:lnTo>
                          <a:pt x="838" y="52"/>
                        </a:lnTo>
                        <a:lnTo>
                          <a:pt x="798" y="38"/>
                        </a:lnTo>
                        <a:lnTo>
                          <a:pt x="756" y="28"/>
                        </a:lnTo>
                        <a:lnTo>
                          <a:pt x="710" y="18"/>
                        </a:lnTo>
                        <a:lnTo>
                          <a:pt x="664" y="10"/>
                        </a:lnTo>
                        <a:lnTo>
                          <a:pt x="614" y="4"/>
                        </a:lnTo>
                        <a:lnTo>
                          <a:pt x="564" y="2"/>
                        </a:lnTo>
                        <a:lnTo>
                          <a:pt x="512" y="0"/>
                        </a:lnTo>
                        <a:lnTo>
                          <a:pt x="512" y="0"/>
                        </a:lnTo>
                        <a:close/>
                      </a:path>
                    </a:pathLst>
                  </a:custGeom>
                  <a:gradFill>
                    <a:gsLst>
                      <a:gs pos="100000">
                        <a:sysClr val="window" lastClr="FFFFFF"/>
                      </a:gs>
                      <a:gs pos="43000">
                        <a:sysClr val="window" lastClr="FFFFFF">
                          <a:alpha val="22000"/>
                        </a:sysClr>
                      </a:gs>
                    </a:gsLst>
                    <a:lin ang="7200000" scaled="0"/>
                  </a:grad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800" b="0" i="0" u="none" strike="noStrike" kern="0" cap="none" spc="0" normalizeH="0" baseline="0" noProof="0">
                      <a:ln>
                        <a:noFill/>
                      </a:ln>
                      <a:solidFill>
                        <a:prstClr val="black"/>
                      </a:solidFill>
                      <a:effectLst/>
                      <a:uLnTx/>
                      <a:uFillTx/>
                      <a:latin typeface="Arial Narrow" panose="020B0606020202030204" pitchFamily="34" charset="0"/>
                      <a:ea typeface="Rix고딕 M"/>
                    </a:endParaRPr>
                  </a:p>
                </p:txBody>
              </p:sp>
              <p:sp>
                <p:nvSpPr>
                  <p:cNvPr id="259" name="object 91">
                    <a:extLst>
                      <a:ext uri="{FF2B5EF4-FFF2-40B4-BE49-F238E27FC236}">
                        <a16:creationId xmlns:a16="http://schemas.microsoft.com/office/drawing/2014/main" id="{300E0AB9-D8DE-48B3-A108-AA57E5155082}"/>
                      </a:ext>
                    </a:extLst>
                  </p:cNvPr>
                  <p:cNvSpPr/>
                  <p:nvPr/>
                </p:nvSpPr>
                <p:spPr>
                  <a:xfrm>
                    <a:off x="1462047" y="7875309"/>
                    <a:ext cx="678114" cy="172998"/>
                  </a:xfrm>
                  <a:prstGeom prst="rect">
                    <a:avLst/>
                  </a:prstGeom>
                  <a:noFill/>
                </p:spPr>
                <p:txBody>
                  <a:bodyPr wrap="square" lIns="0" tIns="0" rIns="0" bIns="0" rtlCol="0"/>
                  <a:lstStyle/>
                  <a:p>
                    <a:pPr algn="ctr" latinLnBrk="0">
                      <a:lnSpc>
                        <a:spcPts val="800"/>
                      </a:lnSpc>
                      <a:defRPr/>
                    </a:pPr>
                    <a:r>
                      <a:rPr lang="en-US" altLang="ko-KR" sz="800" kern="0" dirty="0">
                        <a:gradFill>
                          <a:gsLst>
                            <a:gs pos="79000">
                              <a:prstClr val="black">
                                <a:lumMod val="95000"/>
                                <a:lumOff val="5000"/>
                              </a:prstClr>
                            </a:gs>
                            <a:gs pos="0">
                              <a:prstClr val="black">
                                <a:lumMod val="95000"/>
                                <a:lumOff val="5000"/>
                              </a:prstClr>
                            </a:gs>
                          </a:gsLst>
                          <a:lin ang="5400000" scaled="0"/>
                        </a:gradFill>
                        <a:latin typeface="Arial Narrow" panose="020B0606020202030204" pitchFamily="34" charset="0"/>
                        <a:ea typeface="Rix고딕 M"/>
                      </a:rPr>
                      <a:t>Building</a:t>
                    </a:r>
                  </a:p>
                  <a:p>
                    <a:pPr algn="ctr" latinLnBrk="0">
                      <a:lnSpc>
                        <a:spcPts val="800"/>
                      </a:lnSpc>
                      <a:defRPr/>
                    </a:pPr>
                    <a:r>
                      <a:rPr lang="en-US" altLang="ko-KR" sz="800" kern="0" dirty="0" err="1">
                        <a:gradFill>
                          <a:gsLst>
                            <a:gs pos="79000">
                              <a:prstClr val="black">
                                <a:lumMod val="95000"/>
                                <a:lumOff val="5000"/>
                              </a:prstClr>
                            </a:gs>
                            <a:gs pos="0">
                              <a:prstClr val="black">
                                <a:lumMod val="95000"/>
                                <a:lumOff val="5000"/>
                              </a:prstClr>
                            </a:gs>
                          </a:gsLst>
                          <a:lin ang="5400000" scaled="0"/>
                        </a:gradFill>
                        <a:latin typeface="Arial Narrow" panose="020B0606020202030204" pitchFamily="34" charset="0"/>
                        <a:ea typeface="Rix고딕 M"/>
                      </a:rPr>
                      <a:t>Diaster</a:t>
                    </a:r>
                    <a:r>
                      <a:rPr lang="en-US" altLang="ko-KR" sz="800" kern="0" dirty="0">
                        <a:gradFill>
                          <a:gsLst>
                            <a:gs pos="79000">
                              <a:prstClr val="black">
                                <a:lumMod val="95000"/>
                                <a:lumOff val="5000"/>
                              </a:prstClr>
                            </a:gs>
                            <a:gs pos="0">
                              <a:prstClr val="black">
                                <a:lumMod val="95000"/>
                                <a:lumOff val="5000"/>
                              </a:prstClr>
                            </a:gs>
                          </a:gsLst>
                          <a:lin ang="5400000" scaled="0"/>
                        </a:gradFill>
                        <a:latin typeface="Arial Narrow" panose="020B0606020202030204" pitchFamily="34" charset="0"/>
                        <a:ea typeface="Rix고딕 M"/>
                      </a:rPr>
                      <a:t> Info.</a:t>
                    </a:r>
                  </a:p>
                </p:txBody>
              </p:sp>
            </p:grpSp>
          </p:grpSp>
        </p:grpSp>
        <p:grpSp>
          <p:nvGrpSpPr>
            <p:cNvPr id="37" name="그룹 1078">
              <a:extLst>
                <a:ext uri="{FF2B5EF4-FFF2-40B4-BE49-F238E27FC236}">
                  <a16:creationId xmlns:a16="http://schemas.microsoft.com/office/drawing/2014/main" id="{391A9A76-D03D-4B06-A6D7-3D2D5CCD2040}"/>
                </a:ext>
              </a:extLst>
            </p:cNvPr>
            <p:cNvGrpSpPr/>
            <p:nvPr/>
          </p:nvGrpSpPr>
          <p:grpSpPr>
            <a:xfrm>
              <a:off x="3354778" y="6463129"/>
              <a:ext cx="3496599" cy="639395"/>
              <a:chOff x="17532016" y="8032653"/>
              <a:chExt cx="2988234" cy="796971"/>
            </a:xfrm>
          </p:grpSpPr>
          <p:grpSp>
            <p:nvGrpSpPr>
              <p:cNvPr id="232" name="그룹 1267">
                <a:extLst>
                  <a:ext uri="{FF2B5EF4-FFF2-40B4-BE49-F238E27FC236}">
                    <a16:creationId xmlns:a16="http://schemas.microsoft.com/office/drawing/2014/main" id="{F8ECBCF2-A985-4EF2-9280-C7B66931221B}"/>
                  </a:ext>
                </a:extLst>
              </p:cNvPr>
              <p:cNvGrpSpPr/>
              <p:nvPr/>
            </p:nvGrpSpPr>
            <p:grpSpPr>
              <a:xfrm>
                <a:off x="17532016" y="8032653"/>
                <a:ext cx="2988234" cy="796971"/>
                <a:chOff x="8610449" y="8208020"/>
                <a:chExt cx="2988234" cy="565577"/>
              </a:xfrm>
            </p:grpSpPr>
            <p:sp>
              <p:nvSpPr>
                <p:cNvPr id="240" name="AutoShape 26">
                  <a:extLst>
                    <a:ext uri="{FF2B5EF4-FFF2-40B4-BE49-F238E27FC236}">
                      <a16:creationId xmlns:a16="http://schemas.microsoft.com/office/drawing/2014/main" id="{016925AC-DE7E-441F-90E0-ECF8BCD6976A}"/>
                    </a:ext>
                  </a:extLst>
                </p:cNvPr>
                <p:cNvSpPr>
                  <a:spLocks noChangeArrowheads="1"/>
                </p:cNvSpPr>
                <p:nvPr/>
              </p:nvSpPr>
              <p:spPr bwMode="auto">
                <a:xfrm>
                  <a:off x="8689928" y="8211600"/>
                  <a:ext cx="2908755" cy="556022"/>
                </a:xfrm>
                <a:prstGeom prst="roundRect">
                  <a:avLst>
                    <a:gd name="adj" fmla="val 0"/>
                  </a:avLst>
                </a:prstGeom>
                <a:pattFill prst="pct60">
                  <a:fgClr>
                    <a:srgbClr val="4F81BD">
                      <a:lumMod val="20000"/>
                      <a:lumOff val="80000"/>
                    </a:srgbClr>
                  </a:fgClr>
                  <a:bgClr>
                    <a:sysClr val="window" lastClr="FFFFFF"/>
                  </a:bgClr>
                </a:pattFill>
                <a:ln w="9525" cap="flat" cmpd="sng" algn="ctr">
                  <a:solidFill>
                    <a:srgbClr val="1F497D">
                      <a:lumMod val="20000"/>
                      <a:lumOff val="80000"/>
                    </a:srgbClr>
                  </a:solidFill>
                  <a:prstDash val="solid"/>
                </a:ln>
                <a:effectLst/>
              </p:spPr>
              <p:txBody>
                <a:bodyPr lIns="36000" tIns="36000" rIns="36000" bIns="3600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050" b="0" i="0" u="none" strike="noStrike" kern="0" cap="none" spc="0" normalizeH="0" baseline="0" noProof="0">
                    <a:ln>
                      <a:noFill/>
                    </a:ln>
                    <a:solidFill>
                      <a:prstClr val="white"/>
                    </a:solidFill>
                    <a:effectLst/>
                    <a:uLnTx/>
                    <a:uFillTx/>
                    <a:latin typeface="Arial Narrow" panose="020B0606020202030204" pitchFamily="34" charset="0"/>
                    <a:ea typeface="Rix고딕 B"/>
                  </a:endParaRPr>
                </a:p>
              </p:txBody>
            </p:sp>
            <p:sp>
              <p:nvSpPr>
                <p:cNvPr id="241" name="AutoShape 24">
                  <a:extLst>
                    <a:ext uri="{FF2B5EF4-FFF2-40B4-BE49-F238E27FC236}">
                      <a16:creationId xmlns:a16="http://schemas.microsoft.com/office/drawing/2014/main" id="{3B2FE5EC-C9EF-45F9-BF55-7AC5DCFBBE20}"/>
                    </a:ext>
                  </a:extLst>
                </p:cNvPr>
                <p:cNvSpPr>
                  <a:spLocks noChangeArrowheads="1"/>
                </p:cNvSpPr>
                <p:nvPr/>
              </p:nvSpPr>
              <p:spPr bwMode="auto">
                <a:xfrm>
                  <a:off x="8610449" y="8208020"/>
                  <a:ext cx="506395" cy="565577"/>
                </a:xfrm>
                <a:prstGeom prst="roundRect">
                  <a:avLst>
                    <a:gd name="adj" fmla="val 1753"/>
                  </a:avLst>
                </a:prstGeom>
                <a:solidFill>
                  <a:srgbClr val="689FCA"/>
                </a:solidFill>
                <a:ln w="9525" algn="ctr">
                  <a:solidFill>
                    <a:srgbClr val="4F81BD"/>
                  </a:solidFill>
                  <a:round/>
                  <a:headEnd/>
                  <a:tailEnd/>
                </a:ln>
              </p:spPr>
              <p:txBody>
                <a:bodyPr vert="horz" wrap="none" lIns="36000" tIns="36000" rIns="36000" bIns="36000" anchor="ctr">
                  <a:no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1" lang="en-US" altLang="ko-KR" sz="900" b="0" i="0" u="none" strike="noStrike" kern="0" cap="none" spc="0" normalizeH="0" baseline="0" noProof="0" dirty="0">
                      <a:ln>
                        <a:noFill/>
                      </a:ln>
                      <a:solidFill>
                        <a:prstClr val="white"/>
                      </a:solidFill>
                      <a:effectLst/>
                      <a:uLnTx/>
                      <a:uFillTx/>
                      <a:latin typeface="Arial Narrow" panose="020B0606020202030204" pitchFamily="34" charset="0"/>
                      <a:ea typeface="Rix고딕 B"/>
                    </a:rPr>
                    <a:t>Service</a:t>
                  </a:r>
                </a:p>
                <a:p>
                  <a:pPr marL="0" marR="0" lvl="0" indent="0" algn="ctr" defTabSz="914400" eaLnBrk="1" fontAlgn="auto" latinLnBrk="0" hangingPunct="1">
                    <a:lnSpc>
                      <a:spcPct val="100000"/>
                    </a:lnSpc>
                    <a:spcBef>
                      <a:spcPts val="100"/>
                    </a:spcBef>
                    <a:spcAft>
                      <a:spcPts val="0"/>
                    </a:spcAft>
                    <a:buClrTx/>
                    <a:buSzTx/>
                    <a:buFontTx/>
                    <a:buNone/>
                    <a:tabLst/>
                    <a:defRPr/>
                  </a:pPr>
                  <a:r>
                    <a:rPr kumimoji="1" lang="en-US" altLang="ko-KR" sz="900" kern="0" dirty="0">
                      <a:solidFill>
                        <a:prstClr val="white"/>
                      </a:solidFill>
                      <a:latin typeface="Arial Narrow" panose="020B0606020202030204" pitchFamily="34" charset="0"/>
                      <a:ea typeface="Rix고딕 B"/>
                    </a:rPr>
                    <a:t>Platform</a:t>
                  </a:r>
                  <a:endParaRPr kumimoji="1" lang="ko-KR" altLang="en-US" sz="900" b="0" i="0" u="none" strike="noStrike" kern="0" cap="none" spc="0" normalizeH="0" baseline="0" noProof="0" dirty="0">
                    <a:ln>
                      <a:noFill/>
                    </a:ln>
                    <a:solidFill>
                      <a:prstClr val="white"/>
                    </a:solidFill>
                    <a:effectLst/>
                    <a:uLnTx/>
                    <a:uFillTx/>
                    <a:latin typeface="Arial Narrow" panose="020B0606020202030204" pitchFamily="34" charset="0"/>
                    <a:ea typeface="Rix고딕 B"/>
                  </a:endParaRPr>
                </a:p>
              </p:txBody>
            </p:sp>
          </p:grpSp>
          <p:grpSp>
            <p:nvGrpSpPr>
              <p:cNvPr id="233" name="그룹 1268">
                <a:extLst>
                  <a:ext uri="{FF2B5EF4-FFF2-40B4-BE49-F238E27FC236}">
                    <a16:creationId xmlns:a16="http://schemas.microsoft.com/office/drawing/2014/main" id="{016360C4-AC99-404D-8A9E-7F7BA1682677}"/>
                  </a:ext>
                </a:extLst>
              </p:cNvPr>
              <p:cNvGrpSpPr/>
              <p:nvPr/>
            </p:nvGrpSpPr>
            <p:grpSpPr>
              <a:xfrm>
                <a:off x="18153318" y="8081714"/>
                <a:ext cx="2343807" cy="710989"/>
                <a:chOff x="9356093" y="8422893"/>
                <a:chExt cx="2484377" cy="946326"/>
              </a:xfrm>
            </p:grpSpPr>
            <p:sp>
              <p:nvSpPr>
                <p:cNvPr id="234" name="Rectangle 257">
                  <a:extLst>
                    <a:ext uri="{FF2B5EF4-FFF2-40B4-BE49-F238E27FC236}">
                      <a16:creationId xmlns:a16="http://schemas.microsoft.com/office/drawing/2014/main" id="{52ADA995-8579-49B5-A1B1-C1C8C8E54F79}"/>
                    </a:ext>
                  </a:extLst>
                </p:cNvPr>
                <p:cNvSpPr>
                  <a:spLocks noChangeArrowheads="1"/>
                </p:cNvSpPr>
                <p:nvPr/>
              </p:nvSpPr>
              <p:spPr bwMode="auto">
                <a:xfrm flipH="1">
                  <a:off x="9356093" y="8431852"/>
                  <a:ext cx="847086" cy="433553"/>
                </a:xfrm>
                <a:prstGeom prst="rect">
                  <a:avLst/>
                </a:prstGeom>
                <a:solidFill>
                  <a:sysClr val="window" lastClr="FFFFFF">
                    <a:lumMod val="95000"/>
                  </a:sysClr>
                </a:solidFill>
                <a:ln w="3175" cap="flat" cmpd="sng" algn="ctr">
                  <a:solidFill>
                    <a:sysClr val="window" lastClr="FFFFFF">
                      <a:lumMod val="65000"/>
                    </a:sysClr>
                  </a:solidFill>
                  <a:prstDash val="solid"/>
                </a:ln>
                <a:effectLst/>
              </p:spPr>
              <p:txBody>
                <a:bodyPr lIns="36000" tIns="36000" rIns="36000" bIns="36000" anchor="ctr">
                  <a:noAutofit/>
                </a:bodyPr>
                <a:lstStyle/>
                <a:p>
                  <a:pPr algn="ctr" defTabSz="914400">
                    <a:spcBef>
                      <a:spcPts val="201"/>
                    </a:spcBef>
                    <a:defRPr/>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rPr>
                    <a:t>Integrated</a:t>
                  </a:r>
                </a:p>
                <a:p>
                  <a:pPr algn="ctr" defTabSz="914400">
                    <a:spcBef>
                      <a:spcPts val="201"/>
                    </a:spcBef>
                    <a:defRPr/>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rPr>
                    <a:t>Spatial Info. Mgmt.</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endParaRPr>
                </a:p>
              </p:txBody>
            </p:sp>
            <p:sp>
              <p:nvSpPr>
                <p:cNvPr id="235" name="Rectangle 257">
                  <a:extLst>
                    <a:ext uri="{FF2B5EF4-FFF2-40B4-BE49-F238E27FC236}">
                      <a16:creationId xmlns:a16="http://schemas.microsoft.com/office/drawing/2014/main" id="{FCBFA1DB-EA01-498B-AFE8-1276B31E9D59}"/>
                    </a:ext>
                  </a:extLst>
                </p:cNvPr>
                <p:cNvSpPr>
                  <a:spLocks noChangeArrowheads="1"/>
                </p:cNvSpPr>
                <p:nvPr/>
              </p:nvSpPr>
              <p:spPr bwMode="auto">
                <a:xfrm flipH="1">
                  <a:off x="10220295" y="8422896"/>
                  <a:ext cx="841281" cy="433553"/>
                </a:xfrm>
                <a:prstGeom prst="rect">
                  <a:avLst/>
                </a:prstGeom>
                <a:solidFill>
                  <a:sysClr val="window" lastClr="FFFFFF">
                    <a:lumMod val="95000"/>
                  </a:sysClr>
                </a:solidFill>
                <a:ln w="3175" cap="flat" cmpd="sng" algn="ctr">
                  <a:solidFill>
                    <a:sysClr val="window" lastClr="FFFFFF">
                      <a:lumMod val="65000"/>
                    </a:sysClr>
                  </a:solidFill>
                  <a:prstDash val="solid"/>
                </a:ln>
                <a:effectLst/>
              </p:spPr>
              <p:txBody>
                <a:bodyPr lIns="36000" tIns="36000" rIns="36000" bIns="36000" anchor="ctr">
                  <a:noAutofit/>
                </a:bodyPr>
                <a:lstStyle/>
                <a:p>
                  <a:pPr algn="ctr" defTabSz="914400">
                    <a:spcBef>
                      <a:spcPts val="201"/>
                    </a:spcBef>
                    <a:defRPr/>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rPr>
                    <a:t>Data</a:t>
                  </a:r>
                  <a:r>
                    <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rPr>
                    <a:t> </a:t>
                  </a:r>
                  <a:endPar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endParaRPr>
                </a:p>
                <a:p>
                  <a:pPr algn="ctr" defTabSz="914400">
                    <a:spcBef>
                      <a:spcPts val="201"/>
                    </a:spcBef>
                    <a:defRPr/>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rPr>
                    <a:t>Distribution System</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endParaRPr>
                </a:p>
              </p:txBody>
            </p:sp>
            <p:sp>
              <p:nvSpPr>
                <p:cNvPr id="236" name="Rectangle 257">
                  <a:extLst>
                    <a:ext uri="{FF2B5EF4-FFF2-40B4-BE49-F238E27FC236}">
                      <a16:creationId xmlns:a16="http://schemas.microsoft.com/office/drawing/2014/main" id="{9BB81914-3A0E-4533-84CF-341D3110CB23}"/>
                    </a:ext>
                  </a:extLst>
                </p:cNvPr>
                <p:cNvSpPr>
                  <a:spLocks noChangeArrowheads="1"/>
                </p:cNvSpPr>
                <p:nvPr/>
              </p:nvSpPr>
              <p:spPr bwMode="auto">
                <a:xfrm flipH="1">
                  <a:off x="11084866" y="8422893"/>
                  <a:ext cx="755604" cy="433553"/>
                </a:xfrm>
                <a:prstGeom prst="rect">
                  <a:avLst/>
                </a:prstGeom>
                <a:solidFill>
                  <a:sysClr val="window" lastClr="FFFFFF">
                    <a:lumMod val="95000"/>
                  </a:sysClr>
                </a:solidFill>
                <a:ln w="3175" cap="flat" cmpd="sng" algn="ctr">
                  <a:solidFill>
                    <a:sysClr val="window" lastClr="FFFFFF">
                      <a:lumMod val="65000"/>
                    </a:sysClr>
                  </a:solidFill>
                  <a:prstDash val="solid"/>
                </a:ln>
                <a:effectLst/>
              </p:spPr>
              <p:txBody>
                <a:bodyPr lIns="36000" tIns="36000" rIns="36000" bIns="36000" anchor="ctr">
                  <a:noAutofit/>
                </a:bodyPr>
                <a:lstStyle/>
                <a:p>
                  <a:pPr marL="0" marR="0" lvl="0" indent="0" algn="ctr" defTabSz="914400" eaLnBrk="1" fontAlgn="auto" latinLnBrk="0" hangingPunct="1">
                    <a:lnSpc>
                      <a:spcPct val="100000"/>
                    </a:lnSpc>
                    <a:spcBef>
                      <a:spcPts val="201"/>
                    </a:spcBef>
                    <a:spcAft>
                      <a:spcPts val="0"/>
                    </a:spcAft>
                    <a:buClrTx/>
                    <a:buSzTx/>
                    <a:buFontTx/>
                    <a:buNone/>
                    <a:tabLst/>
                    <a:defRPr/>
                  </a:pPr>
                  <a:r>
                    <a:rPr kumimoji="1" lang="en-US" altLang="ko-KR" sz="700" b="0" i="0" u="none" strike="noStrike" kern="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a:rPr>
                    <a:t>API Utilization</a:t>
                  </a:r>
                  <a:endParaRPr kumimoji="1" lang="ko-KR" altLang="en-US" sz="700" b="0" i="0" u="none" strike="noStrike" kern="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a:endParaRPr>
                </a:p>
              </p:txBody>
            </p:sp>
            <p:sp>
              <p:nvSpPr>
                <p:cNvPr id="237" name="Rectangle 257">
                  <a:extLst>
                    <a:ext uri="{FF2B5EF4-FFF2-40B4-BE49-F238E27FC236}">
                      <a16:creationId xmlns:a16="http://schemas.microsoft.com/office/drawing/2014/main" id="{33809934-4632-44C6-AB29-96FEC9241143}"/>
                    </a:ext>
                  </a:extLst>
                </p:cNvPr>
                <p:cNvSpPr>
                  <a:spLocks noChangeArrowheads="1"/>
                </p:cNvSpPr>
                <p:nvPr/>
              </p:nvSpPr>
              <p:spPr bwMode="auto">
                <a:xfrm flipH="1">
                  <a:off x="9377996" y="8935656"/>
                  <a:ext cx="830659" cy="433553"/>
                </a:xfrm>
                <a:prstGeom prst="rect">
                  <a:avLst/>
                </a:prstGeom>
                <a:solidFill>
                  <a:sysClr val="window" lastClr="FFFFFF">
                    <a:lumMod val="95000"/>
                  </a:sysClr>
                </a:solidFill>
                <a:ln w="3175" cap="flat" cmpd="sng" algn="ctr">
                  <a:solidFill>
                    <a:sysClr val="window" lastClr="FFFFFF">
                      <a:lumMod val="65000"/>
                    </a:sysClr>
                  </a:solidFill>
                  <a:prstDash val="solid"/>
                </a:ln>
                <a:effectLst/>
              </p:spPr>
              <p:txBody>
                <a:bodyPr lIns="36000" tIns="36000" rIns="36000" bIns="36000" anchor="ctr">
                  <a:noAutofit/>
                </a:bodyPr>
                <a:lstStyle/>
                <a:p>
                  <a:pPr marL="0" marR="0" lvl="0" indent="0" algn="ctr" defTabSz="914400" eaLnBrk="1" fontAlgn="auto" latinLnBrk="0" hangingPunct="1">
                    <a:lnSpc>
                      <a:spcPct val="100000"/>
                    </a:lnSpc>
                    <a:spcBef>
                      <a:spcPts val="201"/>
                    </a:spcBef>
                    <a:spcAft>
                      <a:spcPts val="0"/>
                    </a:spcAft>
                    <a:buClrTx/>
                    <a:buSzTx/>
                    <a:buFontTx/>
                    <a:buNone/>
                    <a:tabLst/>
                    <a:defRPr/>
                  </a:pPr>
                  <a:r>
                    <a:rPr kumimoji="1" lang="en-US" altLang="ko-KR" sz="700" b="0" i="0" u="none" strike="noStrike" kern="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a:rPr>
                    <a:t>Integrated </a:t>
                  </a:r>
                  <a:br>
                    <a:rPr kumimoji="1" lang="en-US" altLang="ko-KR" sz="700" b="0" i="0" u="none" strike="noStrike" kern="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a:rPr>
                  </a:br>
                  <a:r>
                    <a:rPr kumimoji="1" lang="en-US" altLang="ko-KR" sz="700" b="0" i="0" u="none" strike="noStrike" kern="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a:rPr>
                    <a:t>Map Service</a:t>
                  </a:r>
                </a:p>
              </p:txBody>
            </p:sp>
            <p:sp>
              <p:nvSpPr>
                <p:cNvPr id="238" name="Rectangle 257">
                  <a:extLst>
                    <a:ext uri="{FF2B5EF4-FFF2-40B4-BE49-F238E27FC236}">
                      <a16:creationId xmlns:a16="http://schemas.microsoft.com/office/drawing/2014/main" id="{A95B1E2C-ECBB-4C2B-84C5-0EA28E325B8B}"/>
                    </a:ext>
                  </a:extLst>
                </p:cNvPr>
                <p:cNvSpPr>
                  <a:spLocks noChangeArrowheads="1"/>
                </p:cNvSpPr>
                <p:nvPr/>
              </p:nvSpPr>
              <p:spPr bwMode="auto">
                <a:xfrm flipH="1">
                  <a:off x="10231943" y="8935664"/>
                  <a:ext cx="802261" cy="433553"/>
                </a:xfrm>
                <a:prstGeom prst="rect">
                  <a:avLst/>
                </a:prstGeom>
                <a:solidFill>
                  <a:sysClr val="window" lastClr="FFFFFF">
                    <a:lumMod val="95000"/>
                  </a:sysClr>
                </a:solidFill>
                <a:ln w="3175" cap="flat" cmpd="sng" algn="ctr">
                  <a:solidFill>
                    <a:sysClr val="window" lastClr="FFFFFF">
                      <a:lumMod val="65000"/>
                    </a:sysClr>
                  </a:solidFill>
                  <a:prstDash val="solid"/>
                </a:ln>
                <a:effectLst/>
              </p:spPr>
              <p:txBody>
                <a:bodyPr lIns="36000" tIns="36000" rIns="36000" bIns="36000" anchor="ctr">
                  <a:noAutofit/>
                </a:bodyPr>
                <a:lstStyle/>
                <a:p>
                  <a:pPr algn="ctr" defTabSz="914400">
                    <a:spcBef>
                      <a:spcPts val="201"/>
                    </a:spcBef>
                    <a:defRPr/>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rPr>
                    <a:t>Platform</a:t>
                  </a:r>
                  <a:b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rPr>
                  </a:b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rPr>
                    <a:t>Operation System</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a:endParaRPr>
                </a:p>
              </p:txBody>
            </p:sp>
            <p:sp>
              <p:nvSpPr>
                <p:cNvPr id="239" name="Rectangle 257">
                  <a:extLst>
                    <a:ext uri="{FF2B5EF4-FFF2-40B4-BE49-F238E27FC236}">
                      <a16:creationId xmlns:a16="http://schemas.microsoft.com/office/drawing/2014/main" id="{27F1EC3C-A587-4C22-B1C9-8CFB49EC0870}"/>
                    </a:ext>
                  </a:extLst>
                </p:cNvPr>
                <p:cNvSpPr>
                  <a:spLocks noChangeArrowheads="1"/>
                </p:cNvSpPr>
                <p:nvPr/>
              </p:nvSpPr>
              <p:spPr bwMode="auto">
                <a:xfrm flipH="1">
                  <a:off x="11071792" y="8935666"/>
                  <a:ext cx="755602" cy="433553"/>
                </a:xfrm>
                <a:prstGeom prst="rect">
                  <a:avLst/>
                </a:prstGeom>
                <a:solidFill>
                  <a:sysClr val="window" lastClr="FFFFFF">
                    <a:lumMod val="95000"/>
                  </a:sysClr>
                </a:solidFill>
                <a:ln w="3175" cap="flat" cmpd="sng" algn="ctr">
                  <a:solidFill>
                    <a:sysClr val="window" lastClr="FFFFFF">
                      <a:lumMod val="65000"/>
                    </a:sysClr>
                  </a:solidFill>
                  <a:prstDash val="solid"/>
                </a:ln>
                <a:effectLst/>
              </p:spPr>
              <p:txBody>
                <a:bodyPr lIns="36000" tIns="36000" rIns="36000" bIns="36000" anchor="ctr">
                  <a:noAutofit/>
                </a:bodyPr>
                <a:lstStyle/>
                <a:p>
                  <a:pPr marL="0" marR="0" lvl="0" indent="0" algn="ctr" defTabSz="914400" eaLnBrk="1" fontAlgn="auto" latinLnBrk="0" hangingPunct="1">
                    <a:lnSpc>
                      <a:spcPct val="100000"/>
                    </a:lnSpc>
                    <a:spcBef>
                      <a:spcPts val="201"/>
                    </a:spcBef>
                    <a:spcAft>
                      <a:spcPts val="0"/>
                    </a:spcAft>
                    <a:buClrTx/>
                    <a:buSzTx/>
                    <a:buFontTx/>
                    <a:buNone/>
                    <a:tabLst/>
                    <a:defRPr/>
                  </a:pPr>
                  <a:r>
                    <a:rPr kumimoji="1" lang="en-US" altLang="ko-KR" sz="700" b="0" i="0" u="none" strike="noStrike" kern="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a:rPr>
                    <a:t>Web System</a:t>
                  </a:r>
                  <a:endParaRPr kumimoji="1" lang="ko-KR" altLang="en-US" sz="700" b="0" i="0" u="none" strike="noStrike" kern="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a:endParaRPr>
                </a:p>
              </p:txBody>
            </p:sp>
          </p:grpSp>
        </p:grpSp>
        <p:grpSp>
          <p:nvGrpSpPr>
            <p:cNvPr id="38" name="그룹 1079">
              <a:extLst>
                <a:ext uri="{FF2B5EF4-FFF2-40B4-BE49-F238E27FC236}">
                  <a16:creationId xmlns:a16="http://schemas.microsoft.com/office/drawing/2014/main" id="{F1C2901B-4166-4BCC-A110-34BAE16282EC}"/>
                </a:ext>
              </a:extLst>
            </p:cNvPr>
            <p:cNvGrpSpPr/>
            <p:nvPr/>
          </p:nvGrpSpPr>
          <p:grpSpPr>
            <a:xfrm>
              <a:off x="3823051" y="1725314"/>
              <a:ext cx="5838656" cy="992950"/>
              <a:chOff x="5924982" y="2088279"/>
              <a:chExt cx="5325805" cy="1203307"/>
            </a:xfrm>
          </p:grpSpPr>
          <p:pic>
            <p:nvPicPr>
              <p:cNvPr id="228" name="그림 1263">
                <a:extLst>
                  <a:ext uri="{FF2B5EF4-FFF2-40B4-BE49-F238E27FC236}">
                    <a16:creationId xmlns:a16="http://schemas.microsoft.com/office/drawing/2014/main" id="{186B8880-4C94-41D2-BA70-47445A499CC7}"/>
                  </a:ext>
                </a:extLst>
              </p:cNvPr>
              <p:cNvPicPr>
                <a:picLocks noChangeAspect="1"/>
              </p:cNvPicPr>
              <p:nvPr/>
            </p:nvPicPr>
            <p:blipFill>
              <a:blip r:embed="rId17"/>
              <a:stretch>
                <a:fillRect/>
              </a:stretch>
            </p:blipFill>
            <p:spPr>
              <a:xfrm>
                <a:off x="5924982" y="2088279"/>
                <a:ext cx="5325805" cy="1203307"/>
              </a:xfrm>
              <a:prstGeom prst="rect">
                <a:avLst/>
              </a:prstGeom>
            </p:spPr>
          </p:pic>
          <p:grpSp>
            <p:nvGrpSpPr>
              <p:cNvPr id="229" name="그룹 1264">
                <a:extLst>
                  <a:ext uri="{FF2B5EF4-FFF2-40B4-BE49-F238E27FC236}">
                    <a16:creationId xmlns:a16="http://schemas.microsoft.com/office/drawing/2014/main" id="{2CCF8D2B-C31B-44AC-8239-EFE9C1656939}"/>
                  </a:ext>
                </a:extLst>
              </p:cNvPr>
              <p:cNvGrpSpPr/>
              <p:nvPr/>
            </p:nvGrpSpPr>
            <p:grpSpPr>
              <a:xfrm>
                <a:off x="7431958" y="2227794"/>
                <a:ext cx="2328899" cy="878423"/>
                <a:chOff x="7431958" y="1856143"/>
                <a:chExt cx="2328899" cy="878423"/>
              </a:xfrm>
            </p:grpSpPr>
            <p:pic>
              <p:nvPicPr>
                <p:cNvPr id="230" name="그림 1265">
                  <a:extLst>
                    <a:ext uri="{FF2B5EF4-FFF2-40B4-BE49-F238E27FC236}">
                      <a16:creationId xmlns:a16="http://schemas.microsoft.com/office/drawing/2014/main" id="{C28FD42F-D064-4929-8B73-F9AA24DCBF7D}"/>
                    </a:ext>
                  </a:extLst>
                </p:cNvPr>
                <p:cNvPicPr>
                  <a:picLocks noChangeAspect="1"/>
                </p:cNvPicPr>
                <p:nvPr/>
              </p:nvPicPr>
              <p:blipFill rotWithShape="1">
                <a:blip r:embed="rId18">
                  <a:extLst>
                    <a:ext uri="{28A0092B-C50C-407E-A947-70E740481C1C}">
                      <a14:useLocalDpi xmlns:a14="http://schemas.microsoft.com/office/drawing/2010/main" val="0"/>
                    </a:ext>
                  </a:extLst>
                </a:blip>
                <a:srcRect l="12344" t="5561"/>
                <a:stretch/>
              </p:blipFill>
              <p:spPr>
                <a:xfrm>
                  <a:off x="7431959" y="1856143"/>
                  <a:ext cx="2328898" cy="878423"/>
                </a:xfrm>
                <a:prstGeom prst="rect">
                  <a:avLst/>
                </a:prstGeom>
                <a:ln w="6350">
                  <a:solidFill>
                    <a:schemeClr val="bg1">
                      <a:lumMod val="75000"/>
                    </a:schemeClr>
                  </a:solidFill>
                  <a:miter lim="800000"/>
                  <a:headEnd/>
                  <a:tailEnd/>
                </a:ln>
                <a:effectLst/>
              </p:spPr>
            </p:pic>
            <p:sp>
              <p:nvSpPr>
                <p:cNvPr id="231" name="직사각형 1266">
                  <a:extLst>
                    <a:ext uri="{FF2B5EF4-FFF2-40B4-BE49-F238E27FC236}">
                      <a16:creationId xmlns:a16="http://schemas.microsoft.com/office/drawing/2014/main" id="{EEC13930-2830-4B28-84BB-A3E7097EAFA3}"/>
                    </a:ext>
                  </a:extLst>
                </p:cNvPr>
                <p:cNvSpPr/>
                <p:nvPr/>
              </p:nvSpPr>
              <p:spPr>
                <a:xfrm>
                  <a:off x="7431958" y="2146703"/>
                  <a:ext cx="2328894" cy="389029"/>
                </a:xfrm>
                <a:prstGeom prst="rect">
                  <a:avLst/>
                </a:prstGeom>
                <a:solidFill>
                  <a:schemeClr val="tx1">
                    <a:alpha val="58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1000" dirty="0">
                      <a:solidFill>
                        <a:schemeClr val="bg1"/>
                      </a:solidFill>
                      <a:latin typeface="Arial Narrow" panose="020B0606020202030204" pitchFamily="34" charset="0"/>
                      <a:ea typeface="+mj-ea"/>
                    </a:rPr>
                    <a:t>ENSURE</a:t>
                  </a:r>
                  <a:r>
                    <a:rPr lang="ko-KR" altLang="en-US" sz="1000" dirty="0">
                      <a:solidFill>
                        <a:schemeClr val="bg1"/>
                      </a:solidFill>
                      <a:latin typeface="Arial Narrow" panose="020B0606020202030204" pitchFamily="34" charset="0"/>
                      <a:ea typeface="+mj-ea"/>
                    </a:rPr>
                    <a:t> </a:t>
                  </a:r>
                  <a:r>
                    <a:rPr lang="en-US" altLang="ko-KR" sz="1000" dirty="0">
                      <a:solidFill>
                        <a:schemeClr val="bg1"/>
                      </a:solidFill>
                      <a:latin typeface="Arial Narrow" panose="020B0606020202030204" pitchFamily="34" charset="0"/>
                      <a:ea typeface="+mj-ea"/>
                    </a:rPr>
                    <a:t>Center</a:t>
                  </a:r>
                </a:p>
                <a:p>
                  <a:pPr algn="ctr"/>
                  <a:r>
                    <a:rPr lang="en-US" altLang="ko-KR" sz="1000" dirty="0">
                      <a:solidFill>
                        <a:schemeClr val="bg1"/>
                      </a:solidFill>
                      <a:latin typeface="Arial Narrow" panose="020B0606020202030204" pitchFamily="34" charset="0"/>
                      <a:ea typeface="+mj-ea"/>
                    </a:rPr>
                    <a:t>Wall Screen</a:t>
                  </a:r>
                  <a:endParaRPr lang="ko-KR" altLang="en-US" sz="1000" dirty="0">
                    <a:solidFill>
                      <a:schemeClr val="bg1"/>
                    </a:solidFill>
                    <a:latin typeface="Arial Narrow" panose="020B0606020202030204" pitchFamily="34" charset="0"/>
                    <a:ea typeface="+mj-ea"/>
                  </a:endParaRPr>
                </a:p>
              </p:txBody>
            </p:sp>
          </p:grpSp>
        </p:grpSp>
        <p:sp>
          <p:nvSpPr>
            <p:cNvPr id="39" name="직사각형 1080">
              <a:extLst>
                <a:ext uri="{FF2B5EF4-FFF2-40B4-BE49-F238E27FC236}">
                  <a16:creationId xmlns:a16="http://schemas.microsoft.com/office/drawing/2014/main" id="{DD27E046-A0AA-424D-8860-31081B588950}"/>
                </a:ext>
              </a:extLst>
            </p:cNvPr>
            <p:cNvSpPr/>
            <p:nvPr/>
          </p:nvSpPr>
          <p:spPr>
            <a:xfrm>
              <a:off x="7117680" y="3067543"/>
              <a:ext cx="3145757" cy="2815242"/>
            </a:xfrm>
            <a:prstGeom prst="rect">
              <a:avLst/>
            </a:prstGeom>
            <a:ln w="19050">
              <a:solidFill>
                <a:srgbClr val="689FC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dirty="0">
                <a:latin typeface="Arial Narrow" panose="020B0606020202030204" pitchFamily="34" charset="0"/>
              </a:endParaRPr>
            </a:p>
          </p:txBody>
        </p:sp>
        <p:sp>
          <p:nvSpPr>
            <p:cNvPr id="40" name="AutoShape 516">
              <a:extLst>
                <a:ext uri="{FF2B5EF4-FFF2-40B4-BE49-F238E27FC236}">
                  <a16:creationId xmlns:a16="http://schemas.microsoft.com/office/drawing/2014/main" id="{63E296C7-C8BA-4F9B-A59A-CA82CBAEA6E6}"/>
                </a:ext>
              </a:extLst>
            </p:cNvPr>
            <p:cNvSpPr>
              <a:spLocks noChangeArrowheads="1"/>
            </p:cNvSpPr>
            <p:nvPr/>
          </p:nvSpPr>
          <p:spPr bwMode="auto">
            <a:xfrm>
              <a:off x="7117357" y="2973244"/>
              <a:ext cx="3146402" cy="202591"/>
            </a:xfrm>
            <a:prstGeom prst="roundRect">
              <a:avLst>
                <a:gd name="adj" fmla="val 0"/>
              </a:avLst>
            </a:prstGeom>
            <a:solidFill>
              <a:srgbClr val="689FCA"/>
            </a:solidFill>
            <a:ln w="19050" cap="flat" cmpd="sng" algn="ctr">
              <a:solidFill>
                <a:srgbClr val="689FCA"/>
              </a:solidFill>
              <a:prstDash val="solid"/>
            </a:ln>
            <a:effectLst/>
          </p:spPr>
          <p:txBody>
            <a:bodyPr lIns="0" tIns="0" rIns="0" bIns="0" anchor="ctr">
              <a:noAutofit/>
            </a:bodyPr>
            <a:lstStyle/>
            <a:p>
              <a:pPr indent="-176813" algn="ctr" defTabSz="890921">
                <a:buClr>
                  <a:prstClr val="black">
                    <a:lumMod val="65000"/>
                    <a:lumOff val="35000"/>
                  </a:prstClr>
                </a:buClr>
                <a:buSzPct val="100000"/>
              </a:pPr>
              <a:r>
                <a:rPr lang="en-US" altLang="ko-KR" sz="1200" dirty="0">
                  <a:ln>
                    <a:solidFill>
                      <a:schemeClr val="bg1">
                        <a:lumMod val="50000"/>
                        <a:alpha val="0"/>
                      </a:schemeClr>
                    </a:solidFill>
                  </a:ln>
                  <a:solidFill>
                    <a:prstClr val="white"/>
                  </a:solidFill>
                  <a:latin typeface="Arial Narrow" panose="020B0606020202030204" pitchFamily="34" charset="0"/>
                  <a:ea typeface="+mj-ea"/>
                </a:rPr>
                <a:t>Integrated Urban Disaster Mgmt. System</a:t>
              </a:r>
              <a:endParaRPr lang="ko-KR" altLang="en-US" sz="1200" dirty="0">
                <a:ln>
                  <a:solidFill>
                    <a:schemeClr val="bg1">
                      <a:lumMod val="50000"/>
                      <a:alpha val="0"/>
                    </a:schemeClr>
                  </a:solidFill>
                </a:ln>
                <a:solidFill>
                  <a:prstClr val="white"/>
                </a:solidFill>
                <a:latin typeface="Arial Narrow" panose="020B0606020202030204" pitchFamily="34" charset="0"/>
                <a:ea typeface="+mj-ea"/>
              </a:endParaRPr>
            </a:p>
          </p:txBody>
        </p:sp>
        <p:sp>
          <p:nvSpPr>
            <p:cNvPr id="41" name="Rectangle 131">
              <a:extLst>
                <a:ext uri="{FF2B5EF4-FFF2-40B4-BE49-F238E27FC236}">
                  <a16:creationId xmlns:a16="http://schemas.microsoft.com/office/drawing/2014/main" id="{F7597744-86DB-465F-AC83-72A47D872DE0}"/>
                </a:ext>
              </a:extLst>
            </p:cNvPr>
            <p:cNvSpPr>
              <a:spLocks noChangeArrowheads="1"/>
            </p:cNvSpPr>
            <p:nvPr/>
          </p:nvSpPr>
          <p:spPr bwMode="auto">
            <a:xfrm>
              <a:off x="7345039" y="3183311"/>
              <a:ext cx="26271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algn="ctr" defTabSz="830275" eaLnBrk="1" hangingPunct="1">
                <a:defRPr/>
              </a:pPr>
              <a:r>
                <a:rPr kumimoji="0" lang="en-US" altLang="ko-KR" sz="900" b="0" dirty="0">
                  <a:solidFill>
                    <a:srgbClr val="326886"/>
                  </a:solidFill>
                  <a:latin typeface="Arial Narrow" panose="020B0606020202030204" pitchFamily="34" charset="0"/>
                  <a:ea typeface="Rix고딕 B" panose="02020603020101020101" pitchFamily="18" charset="-127"/>
                </a:rPr>
                <a:t>Integrated Urban Disaster Situation </a:t>
              </a:r>
            </a:p>
            <a:p>
              <a:pPr algn="ctr" defTabSz="830275" eaLnBrk="1" hangingPunct="1">
                <a:defRPr/>
              </a:pPr>
              <a:r>
                <a:rPr kumimoji="0" lang="en-US" altLang="ko-KR" sz="900" b="0" dirty="0">
                  <a:solidFill>
                    <a:srgbClr val="326886"/>
                  </a:solidFill>
                  <a:latin typeface="Arial Narrow" panose="020B0606020202030204" pitchFamily="34" charset="0"/>
                  <a:ea typeface="Rix고딕 B" panose="02020603020101020101" pitchFamily="18" charset="-127"/>
                </a:rPr>
                <a:t>Monitoring / Dissemination / Management</a:t>
              </a:r>
            </a:p>
          </p:txBody>
        </p:sp>
        <p:grpSp>
          <p:nvGrpSpPr>
            <p:cNvPr id="42" name="그룹 1083">
              <a:extLst>
                <a:ext uri="{FF2B5EF4-FFF2-40B4-BE49-F238E27FC236}">
                  <a16:creationId xmlns:a16="http://schemas.microsoft.com/office/drawing/2014/main" id="{776A4A93-6D12-471B-A552-677A1600E980}"/>
                </a:ext>
              </a:extLst>
            </p:cNvPr>
            <p:cNvGrpSpPr/>
            <p:nvPr/>
          </p:nvGrpSpPr>
          <p:grpSpPr>
            <a:xfrm>
              <a:off x="7421389" y="3460191"/>
              <a:ext cx="2538339" cy="753783"/>
              <a:chOff x="9268541" y="4040934"/>
              <a:chExt cx="1991875" cy="879979"/>
            </a:xfrm>
          </p:grpSpPr>
          <p:grpSp>
            <p:nvGrpSpPr>
              <p:cNvPr id="218" name="그룹 1253">
                <a:extLst>
                  <a:ext uri="{FF2B5EF4-FFF2-40B4-BE49-F238E27FC236}">
                    <a16:creationId xmlns:a16="http://schemas.microsoft.com/office/drawing/2014/main" id="{C4954D79-4944-464E-930B-965EEA01CC0D}"/>
                  </a:ext>
                </a:extLst>
              </p:cNvPr>
              <p:cNvGrpSpPr/>
              <p:nvPr/>
            </p:nvGrpSpPr>
            <p:grpSpPr>
              <a:xfrm>
                <a:off x="10379932" y="4040934"/>
                <a:ext cx="880484" cy="879979"/>
                <a:chOff x="10379932" y="4040934"/>
                <a:chExt cx="880484" cy="879979"/>
              </a:xfrm>
            </p:grpSpPr>
            <p:sp>
              <p:nvSpPr>
                <p:cNvPr id="224" name="직사각형 1259">
                  <a:extLst>
                    <a:ext uri="{FF2B5EF4-FFF2-40B4-BE49-F238E27FC236}">
                      <a16:creationId xmlns:a16="http://schemas.microsoft.com/office/drawing/2014/main" id="{3818279A-076D-467E-8413-C2BE6FE2215C}"/>
                    </a:ext>
                  </a:extLst>
                </p:cNvPr>
                <p:cNvSpPr/>
                <p:nvPr/>
              </p:nvSpPr>
              <p:spPr>
                <a:xfrm>
                  <a:off x="10379932" y="4040934"/>
                  <a:ext cx="880484" cy="879979"/>
                </a:xfrm>
                <a:prstGeom prst="rect">
                  <a:avLst/>
                </a:prstGeom>
                <a:solidFill>
                  <a:schemeClr val="bg1">
                    <a:lumMod val="85000"/>
                  </a:schemeClr>
                </a:solidFill>
                <a:ln w="25400" cap="flat" cmpd="sng" algn="ctr">
                  <a:noFill/>
                  <a:prstDash val="solid"/>
                </a:ln>
                <a:effectLst/>
              </p:spPr>
              <p:txBody>
                <a:bodyPr lIns="0" rIns="0" rtlCol="0" anchor="t"/>
                <a:lstStyle/>
                <a:p>
                  <a:pPr algn="ctr"/>
                  <a:r>
                    <a:rPr lang="en-US" altLang="ko-KR" sz="900" kern="0" spc="-80" dirty="0">
                      <a:ln>
                        <a:solidFill>
                          <a:schemeClr val="bg1">
                            <a:alpha val="0"/>
                          </a:schemeClr>
                        </a:solidFill>
                      </a:ln>
                      <a:latin typeface="Arial Narrow" panose="020B0606020202030204" pitchFamily="34" charset="0"/>
                      <a:ea typeface="+mj-ea"/>
                    </a:rPr>
                    <a:t>Integrated Spatial Info. Mgmt.</a:t>
                  </a:r>
                  <a:endParaRPr lang="ko-KR" altLang="en-US" sz="900" kern="0" spc="-80" dirty="0">
                    <a:ln>
                      <a:solidFill>
                        <a:schemeClr val="bg1">
                          <a:alpha val="0"/>
                        </a:schemeClr>
                      </a:solidFill>
                    </a:ln>
                    <a:latin typeface="Arial Narrow" panose="020B0606020202030204" pitchFamily="34" charset="0"/>
                    <a:ea typeface="+mj-ea"/>
                  </a:endParaRPr>
                </a:p>
              </p:txBody>
            </p:sp>
            <p:sp>
              <p:nvSpPr>
                <p:cNvPr id="225" name="직사각형 1260">
                  <a:extLst>
                    <a:ext uri="{FF2B5EF4-FFF2-40B4-BE49-F238E27FC236}">
                      <a16:creationId xmlns:a16="http://schemas.microsoft.com/office/drawing/2014/main" id="{CB54D514-7E21-4F2C-A9BF-A7FD698C46A3}"/>
                    </a:ext>
                  </a:extLst>
                </p:cNvPr>
                <p:cNvSpPr/>
                <p:nvPr/>
              </p:nvSpPr>
              <p:spPr>
                <a:xfrm>
                  <a:off x="10411213" y="4252759"/>
                  <a:ext cx="817922" cy="18874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Task</a:t>
                  </a:r>
                  <a:r>
                    <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 </a:t>
                  </a: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Info./ Update History</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226" name="직사각형 1261">
                  <a:extLst>
                    <a:ext uri="{FF2B5EF4-FFF2-40B4-BE49-F238E27FC236}">
                      <a16:creationId xmlns:a16="http://schemas.microsoft.com/office/drawing/2014/main" id="{6A4DC577-59F3-4C83-B39D-EE8D3CEA4642}"/>
                    </a:ext>
                  </a:extLst>
                </p:cNvPr>
                <p:cNvSpPr/>
                <p:nvPr/>
              </p:nvSpPr>
              <p:spPr>
                <a:xfrm>
                  <a:off x="10411213" y="4475342"/>
                  <a:ext cx="817922" cy="18874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2D Spatial Data Mgmt.</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227" name="직사각형 1262">
                  <a:extLst>
                    <a:ext uri="{FF2B5EF4-FFF2-40B4-BE49-F238E27FC236}">
                      <a16:creationId xmlns:a16="http://schemas.microsoft.com/office/drawing/2014/main" id="{0BA12AD0-D667-4C72-9DDF-BE49FE2581AA}"/>
                    </a:ext>
                  </a:extLst>
                </p:cNvPr>
                <p:cNvSpPr/>
                <p:nvPr/>
              </p:nvSpPr>
              <p:spPr>
                <a:xfrm>
                  <a:off x="10411213" y="4699286"/>
                  <a:ext cx="817922" cy="18874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3D Spatial Data Mgmt.</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grpSp>
            <p:nvGrpSpPr>
              <p:cNvPr id="219" name="그룹 1254">
                <a:extLst>
                  <a:ext uri="{FF2B5EF4-FFF2-40B4-BE49-F238E27FC236}">
                    <a16:creationId xmlns:a16="http://schemas.microsoft.com/office/drawing/2014/main" id="{781FE875-A310-4C04-B621-A4589DF0CF3E}"/>
                  </a:ext>
                </a:extLst>
              </p:cNvPr>
              <p:cNvGrpSpPr/>
              <p:nvPr/>
            </p:nvGrpSpPr>
            <p:grpSpPr>
              <a:xfrm>
                <a:off x="9268541" y="4040934"/>
                <a:ext cx="880484" cy="879578"/>
                <a:chOff x="9268541" y="4040934"/>
                <a:chExt cx="880484" cy="879578"/>
              </a:xfrm>
            </p:grpSpPr>
            <p:sp>
              <p:nvSpPr>
                <p:cNvPr id="220" name="직사각형 1255">
                  <a:extLst>
                    <a:ext uri="{FF2B5EF4-FFF2-40B4-BE49-F238E27FC236}">
                      <a16:creationId xmlns:a16="http://schemas.microsoft.com/office/drawing/2014/main" id="{CB921CBB-64AD-497E-8B8B-499A3754280B}"/>
                    </a:ext>
                  </a:extLst>
                </p:cNvPr>
                <p:cNvSpPr/>
                <p:nvPr/>
              </p:nvSpPr>
              <p:spPr>
                <a:xfrm>
                  <a:off x="9268541" y="4040934"/>
                  <a:ext cx="880484" cy="879578"/>
                </a:xfrm>
                <a:prstGeom prst="rect">
                  <a:avLst/>
                </a:prstGeom>
                <a:solidFill>
                  <a:schemeClr val="bg1">
                    <a:lumMod val="85000"/>
                  </a:schemeClr>
                </a:solidFill>
                <a:ln w="25400" cap="flat" cmpd="sng" algn="ctr">
                  <a:noFill/>
                  <a:prstDash val="solid"/>
                </a:ln>
                <a:effectLst/>
              </p:spPr>
              <p:txBody>
                <a:bodyPr lIns="0" rIns="0" rtlCol="0" anchor="t"/>
                <a:lstStyle/>
                <a:p>
                  <a:pPr algn="ctr"/>
                  <a:r>
                    <a:rPr lang="en-US" altLang="ko-KR" sz="900" kern="0" spc="-80" dirty="0">
                      <a:ln>
                        <a:solidFill>
                          <a:schemeClr val="bg1">
                            <a:alpha val="0"/>
                          </a:schemeClr>
                        </a:solidFill>
                      </a:ln>
                      <a:latin typeface="Arial Narrow" panose="020B0606020202030204" pitchFamily="34" charset="0"/>
                      <a:ea typeface="+mj-ea"/>
                    </a:rPr>
                    <a:t>Damage Simulation</a:t>
                  </a:r>
                  <a:endParaRPr lang="ko-KR" altLang="en-US" sz="900" kern="0" spc="-80" dirty="0">
                    <a:ln>
                      <a:solidFill>
                        <a:schemeClr val="bg1">
                          <a:alpha val="0"/>
                        </a:schemeClr>
                      </a:solidFill>
                    </a:ln>
                    <a:latin typeface="Arial Narrow" panose="020B0606020202030204" pitchFamily="34" charset="0"/>
                    <a:ea typeface="+mj-ea"/>
                  </a:endParaRPr>
                </a:p>
              </p:txBody>
            </p:sp>
            <p:sp>
              <p:nvSpPr>
                <p:cNvPr id="221" name="직사각형 1256">
                  <a:extLst>
                    <a:ext uri="{FF2B5EF4-FFF2-40B4-BE49-F238E27FC236}">
                      <a16:creationId xmlns:a16="http://schemas.microsoft.com/office/drawing/2014/main" id="{7921D7CD-1CD1-4DE8-A2F7-9C13BA2725DC}"/>
                    </a:ext>
                  </a:extLst>
                </p:cNvPr>
                <p:cNvSpPr/>
                <p:nvPr/>
              </p:nvSpPr>
              <p:spPr>
                <a:xfrm>
                  <a:off x="9299822" y="4252759"/>
                  <a:ext cx="817922" cy="188663"/>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a:lnSpc>
                      <a:spcPts val="500"/>
                    </a:lnSpc>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Disaster Information </a:t>
                  </a:r>
                </a:p>
                <a:p>
                  <a:pPr algn="ctr">
                    <a:lnSpc>
                      <a:spcPts val="500"/>
                    </a:lnSpc>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Linking / Building</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222" name="직사각형 1257">
                  <a:extLst>
                    <a:ext uri="{FF2B5EF4-FFF2-40B4-BE49-F238E27FC236}">
                      <a16:creationId xmlns:a16="http://schemas.microsoft.com/office/drawing/2014/main" id="{AE2AD99C-2F46-4DC9-9083-22442971B099}"/>
                    </a:ext>
                  </a:extLst>
                </p:cNvPr>
                <p:cNvSpPr/>
                <p:nvPr/>
              </p:nvSpPr>
              <p:spPr>
                <a:xfrm>
                  <a:off x="9299822" y="4475385"/>
                  <a:ext cx="817922" cy="188663"/>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Simulation Configure/Conduct</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223" name="직사각형 1258">
                  <a:extLst>
                    <a:ext uri="{FF2B5EF4-FFF2-40B4-BE49-F238E27FC236}">
                      <a16:creationId xmlns:a16="http://schemas.microsoft.com/office/drawing/2014/main" id="{DF51FA4A-B8B0-4182-B84A-E0D4C9235F2B}"/>
                    </a:ext>
                  </a:extLst>
                </p:cNvPr>
                <p:cNvSpPr/>
                <p:nvPr/>
              </p:nvSpPr>
              <p:spPr>
                <a:xfrm>
                  <a:off x="9299822" y="4699329"/>
                  <a:ext cx="817922" cy="188663"/>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Simulation Result</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grpSp>
        <p:grpSp>
          <p:nvGrpSpPr>
            <p:cNvPr id="43" name="그룹 1084">
              <a:extLst>
                <a:ext uri="{FF2B5EF4-FFF2-40B4-BE49-F238E27FC236}">
                  <a16:creationId xmlns:a16="http://schemas.microsoft.com/office/drawing/2014/main" id="{2AA0F030-6BD7-46A1-BC30-C300C09C8D0A}"/>
                </a:ext>
              </a:extLst>
            </p:cNvPr>
            <p:cNvGrpSpPr/>
            <p:nvPr/>
          </p:nvGrpSpPr>
          <p:grpSpPr>
            <a:xfrm>
              <a:off x="7421390" y="5169409"/>
              <a:ext cx="2538338" cy="615437"/>
              <a:chOff x="9207666" y="6036304"/>
              <a:chExt cx="2230483" cy="718472"/>
            </a:xfrm>
          </p:grpSpPr>
          <p:grpSp>
            <p:nvGrpSpPr>
              <p:cNvPr id="210" name="그룹 1245">
                <a:extLst>
                  <a:ext uri="{FF2B5EF4-FFF2-40B4-BE49-F238E27FC236}">
                    <a16:creationId xmlns:a16="http://schemas.microsoft.com/office/drawing/2014/main" id="{1B54FBAE-F4DC-4CF8-AF62-1E23AF3EBC80}"/>
                  </a:ext>
                </a:extLst>
              </p:cNvPr>
              <p:cNvGrpSpPr/>
              <p:nvPr/>
            </p:nvGrpSpPr>
            <p:grpSpPr>
              <a:xfrm>
                <a:off x="9207666" y="6036304"/>
                <a:ext cx="985422" cy="716400"/>
                <a:chOff x="1971019" y="4147221"/>
                <a:chExt cx="1718766" cy="716400"/>
              </a:xfrm>
            </p:grpSpPr>
            <p:sp>
              <p:nvSpPr>
                <p:cNvPr id="215" name="직사각형 1250">
                  <a:extLst>
                    <a:ext uri="{FF2B5EF4-FFF2-40B4-BE49-F238E27FC236}">
                      <a16:creationId xmlns:a16="http://schemas.microsoft.com/office/drawing/2014/main" id="{83701419-F287-4FC9-A60D-13358FEBBC21}"/>
                    </a:ext>
                  </a:extLst>
                </p:cNvPr>
                <p:cNvSpPr/>
                <p:nvPr/>
              </p:nvSpPr>
              <p:spPr>
                <a:xfrm>
                  <a:off x="1971019" y="4147221"/>
                  <a:ext cx="1718766" cy="716400"/>
                </a:xfrm>
                <a:prstGeom prst="rect">
                  <a:avLst/>
                </a:prstGeom>
                <a:solidFill>
                  <a:schemeClr val="bg1">
                    <a:lumMod val="85000"/>
                  </a:schemeClr>
                </a:solidFill>
                <a:ln w="25400" cap="flat" cmpd="sng" algn="ctr">
                  <a:noFill/>
                  <a:prstDash val="solid"/>
                </a:ln>
                <a:effectLst/>
              </p:spPr>
              <p:txBody>
                <a:bodyPr lIns="0" rIns="0" rtlCol="0" anchor="t"/>
                <a:lstStyle/>
                <a:p>
                  <a:pPr algn="ctr"/>
                  <a:r>
                    <a:rPr lang="en-US" altLang="ko-KR" sz="900" kern="0" dirty="0">
                      <a:ln>
                        <a:solidFill>
                          <a:schemeClr val="bg1">
                            <a:alpha val="0"/>
                          </a:schemeClr>
                        </a:solidFill>
                      </a:ln>
                      <a:latin typeface="Arial Narrow" panose="020B0606020202030204" pitchFamily="34" charset="0"/>
                      <a:ea typeface="+mj-ea"/>
                    </a:rPr>
                    <a:t>Disaster Monitoring</a:t>
                  </a:r>
                  <a:endParaRPr lang="ko-KR" altLang="en-US" sz="900" kern="0" dirty="0">
                    <a:ln>
                      <a:solidFill>
                        <a:schemeClr val="bg1">
                          <a:alpha val="0"/>
                        </a:schemeClr>
                      </a:solidFill>
                    </a:ln>
                    <a:latin typeface="Arial Narrow" panose="020B0606020202030204" pitchFamily="34" charset="0"/>
                    <a:ea typeface="+mj-ea"/>
                  </a:endParaRPr>
                </a:p>
              </p:txBody>
            </p:sp>
            <p:sp>
              <p:nvSpPr>
                <p:cNvPr id="216" name="직사각형 1251">
                  <a:extLst>
                    <a:ext uri="{FF2B5EF4-FFF2-40B4-BE49-F238E27FC236}">
                      <a16:creationId xmlns:a16="http://schemas.microsoft.com/office/drawing/2014/main" id="{6987163E-1DBF-4B17-ADB0-C98567D91379}"/>
                    </a:ext>
                  </a:extLst>
                </p:cNvPr>
                <p:cNvSpPr/>
                <p:nvPr/>
              </p:nvSpPr>
              <p:spPr>
                <a:xfrm>
                  <a:off x="2031977" y="4362347"/>
                  <a:ext cx="1593897" cy="21147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CCTV Link &amp; Visualization</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217" name="직사각형 1252">
                  <a:extLst>
                    <a:ext uri="{FF2B5EF4-FFF2-40B4-BE49-F238E27FC236}">
                      <a16:creationId xmlns:a16="http://schemas.microsoft.com/office/drawing/2014/main" id="{D524FDE6-8B32-4FBE-AA72-320A61079B60}"/>
                    </a:ext>
                  </a:extLst>
                </p:cNvPr>
                <p:cNvSpPr/>
                <p:nvPr/>
              </p:nvSpPr>
              <p:spPr>
                <a:xfrm>
                  <a:off x="2031977" y="4613873"/>
                  <a:ext cx="1593897" cy="21147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Real-time </a:t>
                  </a:r>
                  <a:r>
                    <a:rPr kumimoji="1" lang="en-US" altLang="ko-KR" sz="700" kern="0" dirty="0" err="1">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Diaster</a:t>
                  </a: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 Info. Display</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grpSp>
            <p:nvGrpSpPr>
              <p:cNvPr id="211" name="그룹 1246">
                <a:extLst>
                  <a:ext uri="{FF2B5EF4-FFF2-40B4-BE49-F238E27FC236}">
                    <a16:creationId xmlns:a16="http://schemas.microsoft.com/office/drawing/2014/main" id="{7144FD0C-AC30-46BB-8D7C-2CBADBF6EF71}"/>
                  </a:ext>
                </a:extLst>
              </p:cNvPr>
              <p:cNvGrpSpPr/>
              <p:nvPr/>
            </p:nvGrpSpPr>
            <p:grpSpPr>
              <a:xfrm>
                <a:off x="10446303" y="6039339"/>
                <a:ext cx="991846" cy="715437"/>
                <a:chOff x="1971019" y="3055536"/>
                <a:chExt cx="1715812" cy="715437"/>
              </a:xfrm>
            </p:grpSpPr>
            <p:sp>
              <p:nvSpPr>
                <p:cNvPr id="212" name="직사각형 1247">
                  <a:extLst>
                    <a:ext uri="{FF2B5EF4-FFF2-40B4-BE49-F238E27FC236}">
                      <a16:creationId xmlns:a16="http://schemas.microsoft.com/office/drawing/2014/main" id="{8583E9AF-C030-4C2F-B4DF-9923D5241C7D}"/>
                    </a:ext>
                  </a:extLst>
                </p:cNvPr>
                <p:cNvSpPr/>
                <p:nvPr/>
              </p:nvSpPr>
              <p:spPr>
                <a:xfrm>
                  <a:off x="1971019" y="3055536"/>
                  <a:ext cx="1715812" cy="715437"/>
                </a:xfrm>
                <a:prstGeom prst="rect">
                  <a:avLst/>
                </a:prstGeom>
                <a:solidFill>
                  <a:schemeClr val="bg1">
                    <a:lumMod val="85000"/>
                  </a:schemeClr>
                </a:solidFill>
                <a:ln w="25400" cap="flat" cmpd="sng" algn="ctr">
                  <a:noFill/>
                  <a:prstDash val="solid"/>
                </a:ln>
                <a:effectLst/>
              </p:spPr>
              <p:txBody>
                <a:bodyPr lIns="0" rIns="0" rtlCol="0" anchor="t"/>
                <a:lstStyle/>
                <a:p>
                  <a:pPr algn="ctr"/>
                  <a:r>
                    <a:rPr lang="en-US" altLang="ko-KR" sz="900" kern="0" dirty="0">
                      <a:ln>
                        <a:solidFill>
                          <a:schemeClr val="bg1">
                            <a:alpha val="0"/>
                          </a:schemeClr>
                        </a:solidFill>
                      </a:ln>
                      <a:latin typeface="Arial Narrow" panose="020B0606020202030204" pitchFamily="34" charset="0"/>
                      <a:ea typeface="+mj-ea"/>
                    </a:rPr>
                    <a:t>Info. Dissemination</a:t>
                  </a:r>
                  <a:endParaRPr lang="ko-KR" altLang="en-US" sz="900" kern="0" dirty="0">
                    <a:ln>
                      <a:solidFill>
                        <a:schemeClr val="bg1">
                          <a:alpha val="0"/>
                        </a:schemeClr>
                      </a:solidFill>
                    </a:ln>
                    <a:latin typeface="Arial Narrow" panose="020B0606020202030204" pitchFamily="34" charset="0"/>
                    <a:ea typeface="+mj-ea"/>
                  </a:endParaRPr>
                </a:p>
              </p:txBody>
            </p:sp>
            <p:sp>
              <p:nvSpPr>
                <p:cNvPr id="213" name="직사각형 1248">
                  <a:extLst>
                    <a:ext uri="{FF2B5EF4-FFF2-40B4-BE49-F238E27FC236}">
                      <a16:creationId xmlns:a16="http://schemas.microsoft.com/office/drawing/2014/main" id="{B452C321-235E-4B8A-BAEE-C2028F044181}"/>
                    </a:ext>
                  </a:extLst>
                </p:cNvPr>
                <p:cNvSpPr/>
                <p:nvPr/>
              </p:nvSpPr>
              <p:spPr>
                <a:xfrm>
                  <a:off x="2031977" y="3267627"/>
                  <a:ext cx="1593897" cy="21147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Message Mgmt.</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214" name="직사각형 1249">
                  <a:extLst>
                    <a:ext uri="{FF2B5EF4-FFF2-40B4-BE49-F238E27FC236}">
                      <a16:creationId xmlns:a16="http://schemas.microsoft.com/office/drawing/2014/main" id="{4D22E8B4-9155-48F3-A9EA-9F417947689F}"/>
                    </a:ext>
                  </a:extLst>
                </p:cNvPr>
                <p:cNvSpPr/>
                <p:nvPr/>
              </p:nvSpPr>
              <p:spPr>
                <a:xfrm>
                  <a:off x="2031977" y="3519153"/>
                  <a:ext cx="1593897" cy="21147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a:lnSpc>
                      <a:spcPts val="500"/>
                    </a:lnSpc>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Situation Information</a:t>
                  </a:r>
                </a:p>
                <a:p>
                  <a:pPr algn="ctr">
                    <a:lnSpc>
                      <a:spcPts val="500"/>
                    </a:lnSpc>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Dissemination</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grpSp>
        <p:grpSp>
          <p:nvGrpSpPr>
            <p:cNvPr id="44" name="그룹 1085">
              <a:extLst>
                <a:ext uri="{FF2B5EF4-FFF2-40B4-BE49-F238E27FC236}">
                  <a16:creationId xmlns:a16="http://schemas.microsoft.com/office/drawing/2014/main" id="{E42703F6-A9EA-4104-B9EC-A95CC19B5B5A}"/>
                </a:ext>
              </a:extLst>
            </p:cNvPr>
            <p:cNvGrpSpPr/>
            <p:nvPr/>
          </p:nvGrpSpPr>
          <p:grpSpPr>
            <a:xfrm>
              <a:off x="7208115" y="4257772"/>
              <a:ext cx="2951050" cy="848785"/>
              <a:chOff x="9020259" y="4980918"/>
              <a:chExt cx="2593140" cy="990885"/>
            </a:xfrm>
          </p:grpSpPr>
          <p:grpSp>
            <p:nvGrpSpPr>
              <p:cNvPr id="197" name="그룹 1232">
                <a:extLst>
                  <a:ext uri="{FF2B5EF4-FFF2-40B4-BE49-F238E27FC236}">
                    <a16:creationId xmlns:a16="http://schemas.microsoft.com/office/drawing/2014/main" id="{09F82375-0AED-438D-B3F2-824BF769CEB8}"/>
                  </a:ext>
                </a:extLst>
              </p:cNvPr>
              <p:cNvGrpSpPr/>
              <p:nvPr/>
            </p:nvGrpSpPr>
            <p:grpSpPr>
              <a:xfrm>
                <a:off x="9562247" y="4980918"/>
                <a:ext cx="1521321" cy="974412"/>
                <a:chOff x="9467644" y="4980918"/>
                <a:chExt cx="1521321" cy="974412"/>
              </a:xfrm>
            </p:grpSpPr>
            <p:pic>
              <p:nvPicPr>
                <p:cNvPr id="202" name="그림 1237">
                  <a:extLst>
                    <a:ext uri="{FF2B5EF4-FFF2-40B4-BE49-F238E27FC236}">
                      <a16:creationId xmlns:a16="http://schemas.microsoft.com/office/drawing/2014/main" id="{69707497-0A16-417D-AFD0-9BAB40191E6A}"/>
                    </a:ext>
                  </a:extLst>
                </p:cNvPr>
                <p:cNvPicPr>
                  <a:picLocks noChangeAspect="1"/>
                </p:cNvPicPr>
                <p:nvPr/>
              </p:nvPicPr>
              <p:blipFill rotWithShape="1">
                <a:blip r:embed="rId18">
                  <a:extLst>
                    <a:ext uri="{28A0092B-C50C-407E-A947-70E740481C1C}">
                      <a14:useLocalDpi xmlns:a14="http://schemas.microsoft.com/office/drawing/2010/main" val="0"/>
                    </a:ext>
                  </a:extLst>
                </a:blip>
                <a:srcRect l="12344" t="5561"/>
                <a:stretch/>
              </p:blipFill>
              <p:spPr>
                <a:xfrm>
                  <a:off x="9467644" y="5463834"/>
                  <a:ext cx="778215" cy="491496"/>
                </a:xfrm>
                <a:prstGeom prst="rect">
                  <a:avLst/>
                </a:prstGeom>
              </p:spPr>
            </p:pic>
            <p:grpSp>
              <p:nvGrpSpPr>
                <p:cNvPr id="203" name="그룹 1238">
                  <a:extLst>
                    <a:ext uri="{FF2B5EF4-FFF2-40B4-BE49-F238E27FC236}">
                      <a16:creationId xmlns:a16="http://schemas.microsoft.com/office/drawing/2014/main" id="{42CCE473-C675-4CAB-9BF6-C9BF83AAECCD}"/>
                    </a:ext>
                  </a:extLst>
                </p:cNvPr>
                <p:cNvGrpSpPr/>
                <p:nvPr/>
              </p:nvGrpSpPr>
              <p:grpSpPr>
                <a:xfrm>
                  <a:off x="10261667" y="4980918"/>
                  <a:ext cx="722366" cy="445841"/>
                  <a:chOff x="10261667" y="4980918"/>
                  <a:chExt cx="722366" cy="445841"/>
                </a:xfrm>
              </p:grpSpPr>
              <p:pic>
                <p:nvPicPr>
                  <p:cNvPr id="208" name="Picture 16">
                    <a:extLst>
                      <a:ext uri="{FF2B5EF4-FFF2-40B4-BE49-F238E27FC236}">
                        <a16:creationId xmlns:a16="http://schemas.microsoft.com/office/drawing/2014/main" id="{55F2E4E7-4A60-4D2F-AE07-D2DB22B3389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980" r="2204"/>
                  <a:stretch/>
                </p:blipFill>
                <p:spPr bwMode="auto">
                  <a:xfrm>
                    <a:off x="10261667" y="4980918"/>
                    <a:ext cx="484955" cy="39066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9" name="그림 1244">
                    <a:extLst>
                      <a:ext uri="{FF2B5EF4-FFF2-40B4-BE49-F238E27FC236}">
                        <a16:creationId xmlns:a16="http://schemas.microsoft.com/office/drawing/2014/main" id="{E8778EF5-70F5-4BFD-924B-E134B4EF9D05}"/>
                      </a:ext>
                    </a:extLst>
                  </p:cNvPr>
                  <p:cNvPicPr>
                    <a:picLocks noChangeAspect="1"/>
                  </p:cNvPicPr>
                  <p:nvPr/>
                </p:nvPicPr>
                <p:blipFill>
                  <a:blip r:embed="rId20"/>
                  <a:stretch>
                    <a:fillRect/>
                  </a:stretch>
                </p:blipFill>
                <p:spPr>
                  <a:xfrm>
                    <a:off x="10573518" y="5044230"/>
                    <a:ext cx="410515" cy="382529"/>
                  </a:xfrm>
                  <a:prstGeom prst="rect">
                    <a:avLst/>
                  </a:prstGeom>
                  <a:effectLst>
                    <a:outerShdw blurRad="50800" dist="38100" dir="2700000" algn="tl" rotWithShape="0">
                      <a:prstClr val="black">
                        <a:alpha val="40000"/>
                      </a:prstClr>
                    </a:outerShdw>
                  </a:effectLst>
                </p:spPr>
              </p:pic>
            </p:grpSp>
            <p:pic>
              <p:nvPicPr>
                <p:cNvPr id="204" name="Picture 12" descr="日 서쪽바다 쓰나미 2시간내 동해안 도착&amp;quot; | 연합뉴스">
                  <a:extLst>
                    <a:ext uri="{FF2B5EF4-FFF2-40B4-BE49-F238E27FC236}">
                      <a16:creationId xmlns:a16="http://schemas.microsoft.com/office/drawing/2014/main" id="{11E98179-E39A-4A9E-9231-0245B8F94C81}"/>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772" r="816" b="311"/>
                <a:stretch/>
              </p:blipFill>
              <p:spPr bwMode="auto">
                <a:xfrm>
                  <a:off x="9468156" y="4980918"/>
                  <a:ext cx="778214" cy="452513"/>
                </a:xfrm>
                <a:prstGeom prst="rect">
                  <a:avLst/>
                </a:prstGeom>
                <a:noFill/>
                <a:ln w="6350">
                  <a:noFill/>
                </a:ln>
                <a:extLst>
                  <a:ext uri="{909E8E84-426E-40DD-AFC4-6F175D3DCCD1}">
                    <a14:hiddenFill xmlns:a14="http://schemas.microsoft.com/office/drawing/2010/main">
                      <a:solidFill>
                        <a:srgbClr val="FFFFFF"/>
                      </a:solidFill>
                    </a14:hiddenFill>
                  </a:ext>
                </a:extLst>
              </p:spPr>
            </p:pic>
            <p:grpSp>
              <p:nvGrpSpPr>
                <p:cNvPr id="205" name="그룹 1240">
                  <a:extLst>
                    <a:ext uri="{FF2B5EF4-FFF2-40B4-BE49-F238E27FC236}">
                      <a16:creationId xmlns:a16="http://schemas.microsoft.com/office/drawing/2014/main" id="{D5AAA4E8-B862-47D5-8F0E-3A407EC691CE}"/>
                    </a:ext>
                  </a:extLst>
                </p:cNvPr>
                <p:cNvGrpSpPr/>
                <p:nvPr/>
              </p:nvGrpSpPr>
              <p:grpSpPr>
                <a:xfrm>
                  <a:off x="10261165" y="5452530"/>
                  <a:ext cx="727800" cy="502800"/>
                  <a:chOff x="10261165" y="5452530"/>
                  <a:chExt cx="727800" cy="502800"/>
                </a:xfrm>
              </p:grpSpPr>
              <p:pic>
                <p:nvPicPr>
                  <p:cNvPr id="206" name="그림 1241">
                    <a:extLst>
                      <a:ext uri="{FF2B5EF4-FFF2-40B4-BE49-F238E27FC236}">
                        <a16:creationId xmlns:a16="http://schemas.microsoft.com/office/drawing/2014/main" id="{45724528-0569-49E5-9FB9-694F2E33A5EF}"/>
                      </a:ext>
                    </a:extLst>
                  </p:cNvPr>
                  <p:cNvPicPr>
                    <a:picLocks noChangeAspect="1"/>
                  </p:cNvPicPr>
                  <p:nvPr/>
                </p:nvPicPr>
                <p:blipFill rotWithShape="1">
                  <a:blip r:embed="rId22"/>
                  <a:srcRect t="8620"/>
                  <a:stretch/>
                </p:blipFill>
                <p:spPr>
                  <a:xfrm>
                    <a:off x="10261165" y="5452530"/>
                    <a:ext cx="727800" cy="502800"/>
                  </a:xfrm>
                  <a:prstGeom prst="rect">
                    <a:avLst/>
                  </a:prstGeom>
                </p:spPr>
              </p:pic>
              <p:pic>
                <p:nvPicPr>
                  <p:cNvPr id="207" name="그림 1242">
                    <a:extLst>
                      <a:ext uri="{FF2B5EF4-FFF2-40B4-BE49-F238E27FC236}">
                        <a16:creationId xmlns:a16="http://schemas.microsoft.com/office/drawing/2014/main" id="{935443BF-1D09-44EA-8C7B-D04EE2D3AA6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610478" y="5485060"/>
                    <a:ext cx="366110" cy="445841"/>
                  </a:xfrm>
                  <a:prstGeom prst="rect">
                    <a:avLst/>
                  </a:prstGeom>
                  <a:ln>
                    <a:solidFill>
                      <a:schemeClr val="tx2">
                        <a:lumMod val="60000"/>
                        <a:lumOff val="40000"/>
                      </a:schemeClr>
                    </a:solidFill>
                  </a:ln>
                </p:spPr>
              </p:pic>
            </p:grpSp>
          </p:grpSp>
          <p:sp>
            <p:nvSpPr>
              <p:cNvPr id="198" name="TextBox 197">
                <a:extLst>
                  <a:ext uri="{FF2B5EF4-FFF2-40B4-BE49-F238E27FC236}">
                    <a16:creationId xmlns:a16="http://schemas.microsoft.com/office/drawing/2014/main" id="{A21F89BA-8E2E-48B8-BF56-47217D20D330}"/>
                  </a:ext>
                </a:extLst>
              </p:cNvPr>
              <p:cNvSpPr txBox="1"/>
              <p:nvPr/>
            </p:nvSpPr>
            <p:spPr>
              <a:xfrm>
                <a:off x="9065973" y="5609616"/>
                <a:ext cx="576265" cy="287442"/>
              </a:xfrm>
              <a:prstGeom prst="rect">
                <a:avLst/>
              </a:prstGeom>
              <a:noFill/>
            </p:spPr>
            <p:txBody>
              <a:bodyPr wrap="square">
                <a:spAutoFit/>
              </a:bodyPr>
              <a:lstStyle/>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Disaster Info.</a:t>
                </a:r>
              </a:p>
              <a:p>
                <a:pPr algn="ctr" fontAlgn="base">
                  <a:spcBef>
                    <a:spcPct val="0"/>
                  </a:spcBef>
                  <a:spcAft>
                    <a:spcPct val="0"/>
                  </a:spcAft>
                  <a:defRPr/>
                </a:pPr>
                <a:r>
                  <a:rPr kumimoji="1" lang="en-US" altLang="ko-KR" sz="500" dirty="0" err="1">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Visulization</a:t>
                </a:r>
                <a:endParaRPr kumimoji="1" lang="ko-KR" altLang="en-US"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p:txBody>
          </p:sp>
          <p:sp>
            <p:nvSpPr>
              <p:cNvPr id="199" name="TextBox 198">
                <a:extLst>
                  <a:ext uri="{FF2B5EF4-FFF2-40B4-BE49-F238E27FC236}">
                    <a16:creationId xmlns:a16="http://schemas.microsoft.com/office/drawing/2014/main" id="{9DAA5AC1-E679-48EC-BE6A-0A9ACF425187}"/>
                  </a:ext>
                </a:extLst>
              </p:cNvPr>
              <p:cNvSpPr txBox="1"/>
              <p:nvPr/>
            </p:nvSpPr>
            <p:spPr>
              <a:xfrm>
                <a:off x="11037134" y="5594535"/>
                <a:ext cx="576265" cy="377268"/>
              </a:xfrm>
              <a:prstGeom prst="rect">
                <a:avLst/>
              </a:prstGeom>
              <a:noFill/>
            </p:spPr>
            <p:txBody>
              <a:bodyPr wrap="square">
                <a:spAutoFit/>
              </a:bodyPr>
              <a:lstStyle/>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Status Report</a:t>
                </a:r>
              </a:p>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Status Dissemination</a:t>
                </a:r>
                <a:endParaRPr kumimoji="1" lang="ko-KR" altLang="en-US"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p:txBody>
          </p:sp>
          <p:sp>
            <p:nvSpPr>
              <p:cNvPr id="200" name="TextBox 199">
                <a:extLst>
                  <a:ext uri="{FF2B5EF4-FFF2-40B4-BE49-F238E27FC236}">
                    <a16:creationId xmlns:a16="http://schemas.microsoft.com/office/drawing/2014/main" id="{7769F8CF-8B82-403C-B31B-8FA649370037}"/>
                  </a:ext>
                </a:extLst>
              </p:cNvPr>
              <p:cNvSpPr txBox="1"/>
              <p:nvPr/>
            </p:nvSpPr>
            <p:spPr>
              <a:xfrm>
                <a:off x="9020259" y="5114627"/>
                <a:ext cx="628295" cy="287442"/>
              </a:xfrm>
              <a:prstGeom prst="rect">
                <a:avLst/>
              </a:prstGeom>
              <a:noFill/>
            </p:spPr>
            <p:txBody>
              <a:bodyPr wrap="square">
                <a:spAutoFit/>
              </a:bodyPr>
              <a:lstStyle/>
              <a:p>
                <a:pPr algn="ctr" fontAlgn="base">
                  <a:spcBef>
                    <a:spcPct val="0"/>
                  </a:spcBef>
                  <a:spcAft>
                    <a:spcPct val="0"/>
                  </a:spcAft>
                  <a:defRPr/>
                </a:pPr>
                <a:r>
                  <a:rPr kumimoji="1" lang="en-US" altLang="ko-KR" sz="500" dirty="0" err="1">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Typoon·Flood</a:t>
                </a:r>
                <a:endPar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Damage  </a:t>
                </a:r>
                <a:r>
                  <a:rPr kumimoji="1" lang="en-US" altLang="ko-KR" sz="500" dirty="0" err="1">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Preciction</a:t>
                </a:r>
                <a:endParaRPr kumimoji="1" lang="ko-KR" altLang="en-US"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p:txBody>
          </p:sp>
          <p:sp>
            <p:nvSpPr>
              <p:cNvPr id="201" name="TextBox 200">
                <a:extLst>
                  <a:ext uri="{FF2B5EF4-FFF2-40B4-BE49-F238E27FC236}">
                    <a16:creationId xmlns:a16="http://schemas.microsoft.com/office/drawing/2014/main" id="{85CBC5A4-FC37-4C46-A75D-3B311560471A}"/>
                  </a:ext>
                </a:extLst>
              </p:cNvPr>
              <p:cNvSpPr txBox="1"/>
              <p:nvPr/>
            </p:nvSpPr>
            <p:spPr>
              <a:xfrm>
                <a:off x="11037134" y="5133648"/>
                <a:ext cx="576265" cy="287442"/>
              </a:xfrm>
              <a:prstGeom prst="rect">
                <a:avLst/>
              </a:prstGeom>
              <a:noFill/>
            </p:spPr>
            <p:txBody>
              <a:bodyPr wrap="square">
                <a:spAutoFit/>
              </a:bodyPr>
              <a:lstStyle/>
              <a:p>
                <a:pPr algn="ctr" fontAlgn="base">
                  <a:spcBef>
                    <a:spcPct val="0"/>
                  </a:spcBef>
                  <a:spcAft>
                    <a:spcPct val="0"/>
                  </a:spcAft>
                  <a:defRPr/>
                </a:pPr>
                <a:r>
                  <a:rPr kumimoji="1" lang="en-US" altLang="ko-KR" sz="500" dirty="0" err="1">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Spiatial</a:t>
                </a: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 Data</a:t>
                </a:r>
              </a:p>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Management</a:t>
                </a:r>
                <a:endParaRPr kumimoji="1" lang="ko-KR" altLang="en-US"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p:txBody>
          </p:sp>
        </p:grpSp>
        <p:sp>
          <p:nvSpPr>
            <p:cNvPr id="45" name="직사각형 1086">
              <a:extLst>
                <a:ext uri="{FF2B5EF4-FFF2-40B4-BE49-F238E27FC236}">
                  <a16:creationId xmlns:a16="http://schemas.microsoft.com/office/drawing/2014/main" id="{001B788C-D4E8-4B0C-82F9-7136ABC6F8B9}"/>
                </a:ext>
              </a:extLst>
            </p:cNvPr>
            <p:cNvSpPr/>
            <p:nvPr/>
          </p:nvSpPr>
          <p:spPr>
            <a:xfrm>
              <a:off x="3230578" y="2981069"/>
              <a:ext cx="3402244" cy="2890857"/>
            </a:xfrm>
            <a:prstGeom prst="rect">
              <a:avLst/>
            </a:prstGeom>
            <a:ln w="19050">
              <a:solidFill>
                <a:srgbClr val="689FCA"/>
              </a:solidFill>
            </a:ln>
          </p:spPr>
          <p:style>
            <a:lnRef idx="2">
              <a:schemeClr val="accent1"/>
            </a:lnRef>
            <a:fillRef idx="1">
              <a:schemeClr val="lt1"/>
            </a:fillRef>
            <a:effectRef idx="0">
              <a:schemeClr val="accent1"/>
            </a:effectRef>
            <a:fontRef idx="minor">
              <a:schemeClr val="dk1"/>
            </a:fontRef>
          </p:style>
          <p:txBody>
            <a:bodyPr rtlCol="0" anchor="ctr"/>
            <a:lstStyle/>
            <a:p>
              <a:pPr algn="r"/>
              <a:endParaRPr lang="ko-KR" altLang="en-US" dirty="0">
                <a:latin typeface="Arial Narrow" panose="020B0606020202030204" pitchFamily="34" charset="0"/>
              </a:endParaRPr>
            </a:p>
          </p:txBody>
        </p:sp>
        <p:sp>
          <p:nvSpPr>
            <p:cNvPr id="46" name="AutoShape 516">
              <a:extLst>
                <a:ext uri="{FF2B5EF4-FFF2-40B4-BE49-F238E27FC236}">
                  <a16:creationId xmlns:a16="http://schemas.microsoft.com/office/drawing/2014/main" id="{4DBD4290-0FAF-418F-A04B-A4A129BF2BA6}"/>
                </a:ext>
              </a:extLst>
            </p:cNvPr>
            <p:cNvSpPr>
              <a:spLocks noChangeArrowheads="1"/>
            </p:cNvSpPr>
            <p:nvPr/>
          </p:nvSpPr>
          <p:spPr bwMode="auto">
            <a:xfrm>
              <a:off x="3230578" y="2973819"/>
              <a:ext cx="3402243" cy="202591"/>
            </a:xfrm>
            <a:prstGeom prst="roundRect">
              <a:avLst>
                <a:gd name="adj" fmla="val 0"/>
              </a:avLst>
            </a:prstGeom>
            <a:solidFill>
              <a:srgbClr val="689FCA"/>
            </a:solidFill>
            <a:ln w="19050" cap="flat" cmpd="sng" algn="ctr">
              <a:solidFill>
                <a:srgbClr val="689FCA"/>
              </a:solidFill>
              <a:prstDash val="solid"/>
            </a:ln>
            <a:effectLst/>
          </p:spPr>
          <p:txBody>
            <a:bodyPr lIns="0" tIns="0" rIns="0" bIns="0" anchor="ctr">
              <a:noAutofit/>
            </a:bodyPr>
            <a:lstStyle/>
            <a:p>
              <a:pPr marL="0" marR="0" lvl="0" indent="-176813" algn="ctr" defTabSz="890921" rtl="0" eaLnBrk="1" fontAlgn="auto" latinLnBrk="1" hangingPunct="1">
                <a:lnSpc>
                  <a:spcPct val="100000"/>
                </a:lnSpc>
                <a:spcBef>
                  <a:spcPts val="0"/>
                </a:spcBef>
                <a:spcAft>
                  <a:spcPts val="0"/>
                </a:spcAft>
                <a:buClr>
                  <a:prstClr val="black">
                    <a:lumMod val="65000"/>
                    <a:lumOff val="35000"/>
                  </a:prstClr>
                </a:buClr>
                <a:buSzPct val="100000"/>
                <a:buFontTx/>
                <a:buNone/>
                <a:tabLst/>
                <a:defRPr/>
              </a:pPr>
              <a:r>
                <a:rPr kumimoji="0" lang="en-US" altLang="ko-KR" sz="1200" i="0" u="none" strike="noStrike" kern="1200" cap="none" spc="0" normalizeH="0" baseline="0" noProof="0" dirty="0">
                  <a:ln>
                    <a:solidFill>
                      <a:schemeClr val="bg1">
                        <a:lumMod val="50000"/>
                        <a:alpha val="0"/>
                      </a:schemeClr>
                    </a:solidFill>
                  </a:ln>
                  <a:solidFill>
                    <a:prstClr val="white"/>
                  </a:solidFill>
                  <a:effectLst/>
                  <a:uLnTx/>
                  <a:uFillTx/>
                  <a:latin typeface="Arial Narrow" panose="020B0606020202030204" pitchFamily="34" charset="0"/>
                  <a:ea typeface="+mj-ea"/>
                </a:rPr>
                <a:t>Integrated Emergency Call Mgmt. System</a:t>
              </a:r>
              <a:endParaRPr kumimoji="0" lang="ko-KR" altLang="en-US" sz="1200" i="0" u="none" strike="noStrike" kern="1200" cap="none" spc="0" normalizeH="0" baseline="0" noProof="0" dirty="0">
                <a:ln>
                  <a:solidFill>
                    <a:schemeClr val="bg1">
                      <a:lumMod val="50000"/>
                      <a:alpha val="0"/>
                    </a:schemeClr>
                  </a:solidFill>
                </a:ln>
                <a:solidFill>
                  <a:prstClr val="white"/>
                </a:solidFill>
                <a:effectLst/>
                <a:uLnTx/>
                <a:uFillTx/>
                <a:latin typeface="Arial Narrow" panose="020B0606020202030204" pitchFamily="34" charset="0"/>
                <a:ea typeface="+mj-ea"/>
              </a:endParaRPr>
            </a:p>
          </p:txBody>
        </p:sp>
        <p:sp>
          <p:nvSpPr>
            <p:cNvPr id="47" name="Rectangle 131">
              <a:extLst>
                <a:ext uri="{FF2B5EF4-FFF2-40B4-BE49-F238E27FC236}">
                  <a16:creationId xmlns:a16="http://schemas.microsoft.com/office/drawing/2014/main" id="{0454FB7E-87D7-4883-8F75-E03C50FF1AF7}"/>
                </a:ext>
              </a:extLst>
            </p:cNvPr>
            <p:cNvSpPr>
              <a:spLocks noChangeArrowheads="1"/>
            </p:cNvSpPr>
            <p:nvPr/>
          </p:nvSpPr>
          <p:spPr bwMode="auto">
            <a:xfrm>
              <a:off x="3657874" y="3192331"/>
              <a:ext cx="2627169" cy="26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900" b="0" dirty="0">
                  <a:solidFill>
                    <a:srgbClr val="326886"/>
                  </a:solidFill>
                  <a:latin typeface="Arial Narrow" panose="020B0606020202030204" pitchFamily="34" charset="0"/>
                  <a:ea typeface="Rix고딕 B" panose="02020603020101020101" pitchFamily="18" charset="-127"/>
                </a:rPr>
                <a:t>Prompt Emergency Identification </a:t>
              </a:r>
              <a:br>
                <a:rPr kumimoji="0" lang="en-US" altLang="ko-KR" sz="900" b="0" dirty="0">
                  <a:solidFill>
                    <a:srgbClr val="326886"/>
                  </a:solidFill>
                  <a:latin typeface="Arial Narrow" panose="020B0606020202030204" pitchFamily="34" charset="0"/>
                  <a:ea typeface="Rix고딕 B" panose="02020603020101020101" pitchFamily="18" charset="-127"/>
                </a:rPr>
              </a:br>
              <a:r>
                <a:rPr kumimoji="0" lang="en-US" altLang="ko-KR" sz="900" b="0" dirty="0">
                  <a:solidFill>
                    <a:srgbClr val="326886"/>
                  </a:solidFill>
                  <a:latin typeface="Arial Narrow" panose="020B0606020202030204" pitchFamily="34" charset="0"/>
                  <a:ea typeface="Rix고딕 B" panose="02020603020101020101" pitchFamily="18" charset="-127"/>
                </a:rPr>
                <a:t>and Effective Joint Response</a:t>
              </a:r>
            </a:p>
          </p:txBody>
        </p:sp>
        <p:grpSp>
          <p:nvGrpSpPr>
            <p:cNvPr id="48" name="그룹 1089">
              <a:extLst>
                <a:ext uri="{FF2B5EF4-FFF2-40B4-BE49-F238E27FC236}">
                  <a16:creationId xmlns:a16="http://schemas.microsoft.com/office/drawing/2014/main" id="{4B724372-CED4-4F04-92AC-897BA0689378}"/>
                </a:ext>
              </a:extLst>
            </p:cNvPr>
            <p:cNvGrpSpPr/>
            <p:nvPr/>
          </p:nvGrpSpPr>
          <p:grpSpPr>
            <a:xfrm>
              <a:off x="3329047" y="5495745"/>
              <a:ext cx="3213966" cy="338554"/>
              <a:chOff x="5042265" y="4831851"/>
              <a:chExt cx="2922199" cy="654372"/>
            </a:xfrm>
          </p:grpSpPr>
          <p:sp>
            <p:nvSpPr>
              <p:cNvPr id="187" name="Rectangle 189">
                <a:extLst>
                  <a:ext uri="{FF2B5EF4-FFF2-40B4-BE49-F238E27FC236}">
                    <a16:creationId xmlns:a16="http://schemas.microsoft.com/office/drawing/2014/main" id="{03DE0697-C2B2-456F-84C1-20D925C18FB3}"/>
                  </a:ext>
                </a:extLst>
              </p:cNvPr>
              <p:cNvSpPr>
                <a:spLocks noChangeArrowheads="1"/>
              </p:cNvSpPr>
              <p:nvPr/>
            </p:nvSpPr>
            <p:spPr bwMode="auto">
              <a:xfrm>
                <a:off x="5042265" y="4878520"/>
                <a:ext cx="768855" cy="568113"/>
              </a:xfrm>
              <a:prstGeom prst="chevron">
                <a:avLst/>
              </a:prstGeom>
              <a:solidFill>
                <a:schemeClr val="accent1">
                  <a:lumMod val="20000"/>
                  <a:lumOff val="80000"/>
                </a:schemeClr>
              </a:solidFill>
              <a:ln w="25400" cap="flat" cmpd="sng" algn="ctr">
                <a:solidFill>
                  <a:schemeClr val="bg1"/>
                </a:solidFill>
                <a:prstDash val="solid"/>
              </a:ln>
              <a:effectLst/>
            </p:spPr>
            <p:txBody>
              <a:bodyPr lIns="0" tIns="36000" rIns="0" bIns="36000" anchor="ctr">
                <a:noAutofit/>
              </a:bodyPr>
              <a:lstStyle/>
              <a:p>
                <a:pPr algn="ctr"/>
                <a:endParaRPr kumimoji="1" lang="ko-KR" altLang="en-US" sz="800" dirty="0">
                  <a:gradFill>
                    <a:gsLst>
                      <a:gs pos="68000">
                        <a:schemeClr val="tx1">
                          <a:lumMod val="85000"/>
                          <a:lumOff val="15000"/>
                        </a:schemeClr>
                      </a:gs>
                      <a:gs pos="100000">
                        <a:schemeClr val="tx1">
                          <a:lumMod val="85000"/>
                          <a:lumOff val="15000"/>
                        </a:schemeClr>
                      </a:gs>
                    </a:gsLst>
                    <a:lin ang="6000000" scaled="0"/>
                  </a:gradFill>
                  <a:latin typeface="Arial Narrow" panose="020B0606020202030204" pitchFamily="34" charset="0"/>
                  <a:ea typeface="Rix고딕 B" panose="02020603020101020101" pitchFamily="18" charset="-127"/>
                  <a:sym typeface="Monotype Sorts"/>
                </a:endParaRPr>
              </a:p>
            </p:txBody>
          </p:sp>
          <p:sp>
            <p:nvSpPr>
              <p:cNvPr id="188" name="Rectangle 189">
                <a:extLst>
                  <a:ext uri="{FF2B5EF4-FFF2-40B4-BE49-F238E27FC236}">
                    <a16:creationId xmlns:a16="http://schemas.microsoft.com/office/drawing/2014/main" id="{E185D10A-A65F-4770-BAAF-1D30E51ED34B}"/>
                  </a:ext>
                </a:extLst>
              </p:cNvPr>
              <p:cNvSpPr>
                <a:spLocks noChangeArrowheads="1"/>
              </p:cNvSpPr>
              <p:nvPr/>
            </p:nvSpPr>
            <p:spPr bwMode="auto">
              <a:xfrm>
                <a:off x="5548398" y="4878523"/>
                <a:ext cx="803131" cy="568113"/>
              </a:xfrm>
              <a:prstGeom prst="chevron">
                <a:avLst/>
              </a:prstGeom>
              <a:solidFill>
                <a:schemeClr val="accent1">
                  <a:lumMod val="20000"/>
                  <a:lumOff val="80000"/>
                </a:schemeClr>
              </a:solidFill>
              <a:ln w="25400" cap="flat" cmpd="sng" algn="ctr">
                <a:solidFill>
                  <a:schemeClr val="bg1"/>
                </a:solidFill>
                <a:prstDash val="solid"/>
              </a:ln>
              <a:effectLst/>
            </p:spPr>
            <p:txBody>
              <a:bodyPr lIns="36000" tIns="36000" rIns="36000" bIns="36000" anchor="ctr">
                <a:noAutofit/>
              </a:bodyPr>
              <a:lstStyle/>
              <a:p>
                <a:pPr algn="ctr"/>
                <a:endParaRPr kumimoji="1" lang="ko-KR" altLang="en-US" sz="800" dirty="0">
                  <a:gradFill>
                    <a:gsLst>
                      <a:gs pos="68000">
                        <a:schemeClr val="tx1">
                          <a:lumMod val="85000"/>
                          <a:lumOff val="15000"/>
                        </a:schemeClr>
                      </a:gs>
                      <a:gs pos="100000">
                        <a:schemeClr val="tx1">
                          <a:lumMod val="85000"/>
                          <a:lumOff val="15000"/>
                        </a:schemeClr>
                      </a:gs>
                    </a:gsLst>
                    <a:lin ang="6000000" scaled="0"/>
                  </a:gradFill>
                  <a:latin typeface="Arial Narrow" panose="020B0606020202030204" pitchFamily="34" charset="0"/>
                  <a:ea typeface="Rix고딕 B" panose="02020603020101020101" pitchFamily="18" charset="-127"/>
                  <a:sym typeface="Monotype Sorts"/>
                </a:endParaRPr>
              </a:p>
            </p:txBody>
          </p:sp>
          <p:sp>
            <p:nvSpPr>
              <p:cNvPr id="189" name="Rectangle 189">
                <a:extLst>
                  <a:ext uri="{FF2B5EF4-FFF2-40B4-BE49-F238E27FC236}">
                    <a16:creationId xmlns:a16="http://schemas.microsoft.com/office/drawing/2014/main" id="{CC840EC7-FD01-4FD3-8CA5-4A3714959C3A}"/>
                  </a:ext>
                </a:extLst>
              </p:cNvPr>
              <p:cNvSpPr>
                <a:spLocks noChangeArrowheads="1"/>
              </p:cNvSpPr>
              <p:nvPr/>
            </p:nvSpPr>
            <p:spPr bwMode="auto">
              <a:xfrm>
                <a:off x="6585402" y="4878504"/>
                <a:ext cx="780044" cy="568117"/>
              </a:xfrm>
              <a:prstGeom prst="chevron">
                <a:avLst/>
              </a:prstGeom>
              <a:solidFill>
                <a:schemeClr val="accent1">
                  <a:lumMod val="20000"/>
                  <a:lumOff val="80000"/>
                </a:schemeClr>
              </a:solidFill>
              <a:ln w="25400" cap="flat" cmpd="sng" algn="ctr">
                <a:solidFill>
                  <a:schemeClr val="bg1"/>
                </a:solidFill>
                <a:prstDash val="solid"/>
              </a:ln>
              <a:effectLst/>
            </p:spPr>
            <p:txBody>
              <a:bodyPr lIns="0" tIns="36000" rIns="0" bIns="36000" anchor="ctr">
                <a:noAutofit/>
              </a:bodyPr>
              <a:lstStyle/>
              <a:p>
                <a:pPr algn="ctr"/>
                <a:endParaRPr kumimoji="1" lang="en-US" altLang="ko-KR" sz="800" dirty="0">
                  <a:gradFill>
                    <a:gsLst>
                      <a:gs pos="68000">
                        <a:schemeClr val="tx1">
                          <a:lumMod val="85000"/>
                          <a:lumOff val="15000"/>
                        </a:schemeClr>
                      </a:gs>
                      <a:gs pos="100000">
                        <a:schemeClr val="tx1">
                          <a:lumMod val="85000"/>
                          <a:lumOff val="15000"/>
                        </a:schemeClr>
                      </a:gs>
                    </a:gsLst>
                    <a:lin ang="6000000" scaled="0"/>
                  </a:gradFill>
                  <a:latin typeface="Arial Narrow" panose="020B0606020202030204" pitchFamily="34" charset="0"/>
                  <a:ea typeface="Rix고딕 B" panose="02020603020101020101" pitchFamily="18" charset="-127"/>
                  <a:sym typeface="Monotype Sorts"/>
                </a:endParaRPr>
              </a:p>
            </p:txBody>
          </p:sp>
          <p:sp>
            <p:nvSpPr>
              <p:cNvPr id="190" name="TextBox 189">
                <a:extLst>
                  <a:ext uri="{FF2B5EF4-FFF2-40B4-BE49-F238E27FC236}">
                    <a16:creationId xmlns:a16="http://schemas.microsoft.com/office/drawing/2014/main" id="{2D59FEE7-8F9E-4EF8-A396-1EA8D4EAB64B}"/>
                  </a:ext>
                </a:extLst>
              </p:cNvPr>
              <p:cNvSpPr txBox="1"/>
              <p:nvPr/>
            </p:nvSpPr>
            <p:spPr>
              <a:xfrm>
                <a:off x="5099882" y="4878771"/>
                <a:ext cx="567150" cy="560532"/>
              </a:xfrm>
              <a:prstGeom prst="rect">
                <a:avLst/>
              </a:prstGeom>
              <a:noFill/>
            </p:spPr>
            <p:txBody>
              <a:bodyPr wrap="square" anchor="ctr">
                <a:spAutoFit/>
              </a:bodyPr>
              <a:lstStyle/>
              <a:p>
                <a:pPr marL="0" marR="0" lvl="0" indent="0" algn="ctr" defTabSz="914400" rtl="0" eaLnBrk="1" fontAlgn="auto" latinLnBrk="1" hangingPunct="1">
                  <a:spcBef>
                    <a:spcPts val="0"/>
                  </a:spcBef>
                  <a:spcAft>
                    <a:spcPts val="0"/>
                  </a:spcAft>
                  <a:buClrTx/>
                  <a:buSzTx/>
                  <a:buFontTx/>
                  <a:buNone/>
                  <a:tabLst/>
                  <a:defRPr/>
                </a:pPr>
                <a:r>
                  <a:rPr kumimoji="1" lang="en-US" altLang="ko-KR"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rPr>
                  <a:t>Call</a:t>
                </a:r>
                <a:br>
                  <a:rPr kumimoji="1" lang="en-US" altLang="ko-KR"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rPr>
                </a:br>
                <a:r>
                  <a:rPr kumimoji="1" lang="en-US" altLang="ko-KR"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rPr>
                  <a:t>Receiving</a:t>
                </a:r>
                <a:endParaRPr kumimoji="1" lang="ko-KR" altLang="en-US"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endParaRPr>
              </a:p>
            </p:txBody>
          </p:sp>
          <p:sp>
            <p:nvSpPr>
              <p:cNvPr id="191" name="Rectangle 189">
                <a:extLst>
                  <a:ext uri="{FF2B5EF4-FFF2-40B4-BE49-F238E27FC236}">
                    <a16:creationId xmlns:a16="http://schemas.microsoft.com/office/drawing/2014/main" id="{80F0C35E-4062-4D88-81B3-B84F122757B4}"/>
                  </a:ext>
                </a:extLst>
              </p:cNvPr>
              <p:cNvSpPr>
                <a:spLocks noChangeArrowheads="1"/>
              </p:cNvSpPr>
              <p:nvPr/>
            </p:nvSpPr>
            <p:spPr bwMode="auto">
              <a:xfrm>
                <a:off x="6087746" y="4878523"/>
                <a:ext cx="704626" cy="568111"/>
              </a:xfrm>
              <a:prstGeom prst="chevron">
                <a:avLst/>
              </a:prstGeom>
              <a:solidFill>
                <a:schemeClr val="accent1">
                  <a:lumMod val="20000"/>
                  <a:lumOff val="80000"/>
                </a:schemeClr>
              </a:solidFill>
              <a:ln w="25400" cap="flat" cmpd="sng" algn="ctr">
                <a:solidFill>
                  <a:schemeClr val="bg1"/>
                </a:solidFill>
                <a:prstDash val="solid"/>
              </a:ln>
              <a:effectLst/>
            </p:spPr>
            <p:txBody>
              <a:bodyPr lIns="36000" tIns="36000" rIns="36000" bIns="36000" anchor="ctr">
                <a:noAutofit/>
              </a:bodyPr>
              <a:lstStyle/>
              <a:p>
                <a:pPr algn="ctr"/>
                <a:endParaRPr kumimoji="1" lang="ko-KR" altLang="en-US" sz="800" dirty="0">
                  <a:gradFill>
                    <a:gsLst>
                      <a:gs pos="68000">
                        <a:schemeClr val="tx1">
                          <a:lumMod val="85000"/>
                          <a:lumOff val="15000"/>
                        </a:schemeClr>
                      </a:gs>
                      <a:gs pos="100000">
                        <a:schemeClr val="tx1">
                          <a:lumMod val="85000"/>
                          <a:lumOff val="15000"/>
                        </a:schemeClr>
                      </a:gs>
                    </a:gsLst>
                    <a:lin ang="6000000" scaled="0"/>
                  </a:gradFill>
                  <a:latin typeface="Arial Narrow" panose="020B0606020202030204" pitchFamily="34" charset="0"/>
                  <a:ea typeface="Rix고딕 B" panose="02020603020101020101" pitchFamily="18" charset="-127"/>
                  <a:sym typeface="Monotype Sorts"/>
                </a:endParaRPr>
              </a:p>
            </p:txBody>
          </p:sp>
          <p:sp>
            <p:nvSpPr>
              <p:cNvPr id="192" name="TextBox 191">
                <a:extLst>
                  <a:ext uri="{FF2B5EF4-FFF2-40B4-BE49-F238E27FC236}">
                    <a16:creationId xmlns:a16="http://schemas.microsoft.com/office/drawing/2014/main" id="{6245D299-15A1-4934-97B9-BD70205F206A}"/>
                  </a:ext>
                </a:extLst>
              </p:cNvPr>
              <p:cNvSpPr txBox="1"/>
              <p:nvPr/>
            </p:nvSpPr>
            <p:spPr>
              <a:xfrm>
                <a:off x="5605184" y="4885375"/>
                <a:ext cx="559960" cy="560532"/>
              </a:xfrm>
              <a:prstGeom prst="rect">
                <a:avLst/>
              </a:prstGeom>
              <a:noFill/>
            </p:spPr>
            <p:txBody>
              <a:bodyPr wrap="square" anchor="ctr">
                <a:spAutoFit/>
              </a:bodyPr>
              <a:lstStyle/>
              <a:p>
                <a:pPr marL="0" marR="0" lvl="0" indent="0" algn="ctr" defTabSz="914400" rtl="0" eaLnBrk="1" fontAlgn="auto" latinLnBrk="1" hangingPunct="1">
                  <a:spcBef>
                    <a:spcPts val="0"/>
                  </a:spcBef>
                  <a:spcAft>
                    <a:spcPts val="0"/>
                  </a:spcAft>
                  <a:buClrTx/>
                  <a:buSzTx/>
                  <a:buFontTx/>
                  <a:buNone/>
                  <a:tabLst/>
                  <a:defRPr/>
                </a:pPr>
                <a:r>
                  <a:rPr kumimoji="1" lang="en-US" altLang="ko-KR"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rPr>
                  <a:t>Situation</a:t>
                </a:r>
              </a:p>
              <a:p>
                <a:pPr marL="0" marR="0" lvl="0" indent="0" algn="ctr" defTabSz="914400" rtl="0" eaLnBrk="1" fontAlgn="auto" latinLnBrk="1" hangingPunct="1">
                  <a:spcBef>
                    <a:spcPts val="0"/>
                  </a:spcBef>
                  <a:spcAft>
                    <a:spcPts val="0"/>
                  </a:spcAft>
                  <a:buClrTx/>
                  <a:buSzTx/>
                  <a:buFontTx/>
                  <a:buNone/>
                  <a:tabLst/>
                  <a:defRPr/>
                </a:pPr>
                <a:r>
                  <a:rPr kumimoji="1" lang="en-US" altLang="ko-KR" sz="80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panose="02020603020101020101" pitchFamily="18" charset="-127"/>
                    <a:sym typeface="Monotype Sorts"/>
                  </a:rPr>
                  <a:t>Analysis</a:t>
                </a:r>
                <a:endParaRPr kumimoji="1" lang="ko-KR" altLang="en-US"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endParaRPr>
              </a:p>
            </p:txBody>
          </p:sp>
          <p:sp>
            <p:nvSpPr>
              <p:cNvPr id="193" name="TextBox 192">
                <a:extLst>
                  <a:ext uri="{FF2B5EF4-FFF2-40B4-BE49-F238E27FC236}">
                    <a16:creationId xmlns:a16="http://schemas.microsoft.com/office/drawing/2014/main" id="{2A90068D-2099-4F01-8ED4-26B9AF4645E5}"/>
                  </a:ext>
                </a:extLst>
              </p:cNvPr>
              <p:cNvSpPr txBox="1"/>
              <p:nvPr/>
            </p:nvSpPr>
            <p:spPr>
              <a:xfrm>
                <a:off x="6173102" y="4879561"/>
                <a:ext cx="535423" cy="560532"/>
              </a:xfrm>
              <a:prstGeom prst="rect">
                <a:avLst/>
              </a:prstGeom>
              <a:noFill/>
            </p:spPr>
            <p:txBody>
              <a:bodyPr wrap="square" anchor="ctr">
                <a:spAutoFit/>
              </a:bodyPr>
              <a:lstStyle/>
              <a:p>
                <a:pPr marL="0" marR="0" lvl="0" indent="0" algn="ctr" defTabSz="914400" rtl="0" eaLnBrk="1" fontAlgn="auto" latinLnBrk="1" hangingPunct="1">
                  <a:spcBef>
                    <a:spcPts val="0"/>
                  </a:spcBef>
                  <a:spcAft>
                    <a:spcPts val="0"/>
                  </a:spcAft>
                  <a:buClrTx/>
                  <a:buSzTx/>
                  <a:buFontTx/>
                  <a:buNone/>
                  <a:tabLst/>
                  <a:defRPr/>
                </a:pPr>
                <a:r>
                  <a:rPr kumimoji="1" lang="en-US" altLang="ko-KR"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rPr>
                  <a:t>Call</a:t>
                </a:r>
              </a:p>
              <a:p>
                <a:pPr marL="0" marR="0" lvl="0" indent="0" algn="ctr" defTabSz="914400" rtl="0" eaLnBrk="1" fontAlgn="auto" latinLnBrk="1" hangingPunct="1">
                  <a:spcBef>
                    <a:spcPts val="0"/>
                  </a:spcBef>
                  <a:spcAft>
                    <a:spcPts val="0"/>
                  </a:spcAft>
                  <a:buClrTx/>
                  <a:buSzTx/>
                  <a:buFontTx/>
                  <a:buNone/>
                  <a:tabLst/>
                  <a:defRPr/>
                </a:pPr>
                <a:r>
                  <a:rPr kumimoji="1" lang="en-US" altLang="ko-KR" sz="80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panose="02020603020101020101" pitchFamily="18" charset="-127"/>
                    <a:sym typeface="Monotype Sorts"/>
                  </a:rPr>
                  <a:t>Transfer</a:t>
                </a:r>
                <a:endParaRPr kumimoji="1" lang="ko-KR" altLang="en-US"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endParaRPr>
              </a:p>
            </p:txBody>
          </p:sp>
          <p:sp>
            <p:nvSpPr>
              <p:cNvPr id="194" name="TextBox 193">
                <a:extLst>
                  <a:ext uri="{FF2B5EF4-FFF2-40B4-BE49-F238E27FC236}">
                    <a16:creationId xmlns:a16="http://schemas.microsoft.com/office/drawing/2014/main" id="{F878838A-3628-44C5-A923-2F5B1C1ABC55}"/>
                  </a:ext>
                </a:extLst>
              </p:cNvPr>
              <p:cNvSpPr txBox="1"/>
              <p:nvPr/>
            </p:nvSpPr>
            <p:spPr>
              <a:xfrm>
                <a:off x="6772243" y="4831851"/>
                <a:ext cx="515264" cy="654372"/>
              </a:xfrm>
              <a:prstGeom prst="rect">
                <a:avLst/>
              </a:prstGeom>
              <a:noFill/>
            </p:spPr>
            <p:txBody>
              <a:bodyPr wrap="square" anchor="ctr">
                <a:spAutoFit/>
              </a:bodyPr>
              <a:lstStyle/>
              <a:p>
                <a:pPr marL="0" marR="0" lvl="0" indent="0" algn="ctr" defTabSz="914400" rtl="0" eaLnBrk="1" fontAlgn="auto" latinLnBrk="1" hangingPunct="1">
                  <a:spcBef>
                    <a:spcPts val="0"/>
                  </a:spcBef>
                  <a:spcAft>
                    <a:spcPts val="0"/>
                  </a:spcAft>
                  <a:buClrTx/>
                  <a:buSzTx/>
                  <a:buFontTx/>
                  <a:buNone/>
                  <a:tabLst/>
                  <a:defRPr/>
                </a:pPr>
                <a:r>
                  <a:rPr kumimoji="1" lang="en-US" altLang="ko-KR"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rPr>
                  <a:t>Joint</a:t>
                </a:r>
              </a:p>
              <a:p>
                <a:pPr marL="0" marR="0" lvl="0" indent="0" algn="ctr" defTabSz="914400" rtl="0" eaLnBrk="1" fontAlgn="auto" latinLnBrk="1" hangingPunct="1">
                  <a:spcBef>
                    <a:spcPts val="0"/>
                  </a:spcBef>
                  <a:spcAft>
                    <a:spcPts val="0"/>
                  </a:spcAft>
                  <a:buClrTx/>
                  <a:buSzTx/>
                  <a:buFontTx/>
                  <a:buNone/>
                  <a:tabLst/>
                  <a:defRPr/>
                </a:pPr>
                <a:r>
                  <a:rPr kumimoji="1" lang="en-US" altLang="ko-KR" sz="80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panose="02020603020101020101" pitchFamily="18" charset="-127"/>
                    <a:sym typeface="Monotype Sorts"/>
                  </a:rPr>
                  <a:t>Response</a:t>
                </a:r>
                <a:endParaRPr kumimoji="1" lang="ko-KR" altLang="en-US"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endParaRPr>
              </a:p>
            </p:txBody>
          </p:sp>
          <p:sp>
            <p:nvSpPr>
              <p:cNvPr id="195" name="Rectangle 189">
                <a:extLst>
                  <a:ext uri="{FF2B5EF4-FFF2-40B4-BE49-F238E27FC236}">
                    <a16:creationId xmlns:a16="http://schemas.microsoft.com/office/drawing/2014/main" id="{884D5B9F-F7E9-41D6-9B65-C300A654CC5E}"/>
                  </a:ext>
                </a:extLst>
              </p:cNvPr>
              <p:cNvSpPr>
                <a:spLocks noChangeArrowheads="1"/>
              </p:cNvSpPr>
              <p:nvPr/>
            </p:nvSpPr>
            <p:spPr bwMode="auto">
              <a:xfrm>
                <a:off x="7195606" y="4871590"/>
                <a:ext cx="768858" cy="568115"/>
              </a:xfrm>
              <a:prstGeom prst="chevron">
                <a:avLst/>
              </a:prstGeom>
              <a:solidFill>
                <a:schemeClr val="accent1">
                  <a:lumMod val="20000"/>
                  <a:lumOff val="80000"/>
                </a:schemeClr>
              </a:solidFill>
              <a:ln w="25400" cap="flat" cmpd="sng" algn="ctr">
                <a:solidFill>
                  <a:schemeClr val="bg1"/>
                </a:solidFill>
                <a:prstDash val="solid"/>
              </a:ln>
              <a:effectLst/>
            </p:spPr>
            <p:txBody>
              <a:bodyPr lIns="0" tIns="36000" rIns="0" bIns="36000" anchor="ctr">
                <a:noAutofit/>
              </a:bodyPr>
              <a:lstStyle/>
              <a:p>
                <a:pPr algn="ctr"/>
                <a:endParaRPr kumimoji="1" lang="en-US" altLang="ko-KR" sz="800" dirty="0">
                  <a:gradFill>
                    <a:gsLst>
                      <a:gs pos="68000">
                        <a:schemeClr val="tx1">
                          <a:lumMod val="85000"/>
                          <a:lumOff val="15000"/>
                        </a:schemeClr>
                      </a:gs>
                      <a:gs pos="100000">
                        <a:schemeClr val="tx1">
                          <a:lumMod val="85000"/>
                          <a:lumOff val="15000"/>
                        </a:schemeClr>
                      </a:gs>
                    </a:gsLst>
                    <a:lin ang="6000000" scaled="0"/>
                  </a:gradFill>
                  <a:latin typeface="Arial Narrow" panose="020B0606020202030204" pitchFamily="34" charset="0"/>
                  <a:ea typeface="Rix고딕 B" panose="02020603020101020101" pitchFamily="18" charset="-127"/>
                  <a:sym typeface="Monotype Sorts"/>
                </a:endParaRPr>
              </a:p>
            </p:txBody>
          </p:sp>
          <p:sp>
            <p:nvSpPr>
              <p:cNvPr id="196" name="TextBox 195">
                <a:extLst>
                  <a:ext uri="{FF2B5EF4-FFF2-40B4-BE49-F238E27FC236}">
                    <a16:creationId xmlns:a16="http://schemas.microsoft.com/office/drawing/2014/main" id="{E51E682B-22BB-4262-A71E-CCC4554E6981}"/>
                  </a:ext>
                </a:extLst>
              </p:cNvPr>
              <p:cNvSpPr txBox="1"/>
              <p:nvPr/>
            </p:nvSpPr>
            <p:spPr>
              <a:xfrm>
                <a:off x="7266304" y="4878771"/>
                <a:ext cx="652573" cy="560534"/>
              </a:xfrm>
              <a:prstGeom prst="rect">
                <a:avLst/>
              </a:prstGeom>
              <a:noFill/>
            </p:spPr>
            <p:txBody>
              <a:bodyPr wrap="square" anchor="ctr">
                <a:spAutoFit/>
              </a:bodyPr>
              <a:lstStyle/>
              <a:p>
                <a:pPr marL="0" marR="0" lvl="0" indent="0" algn="ctr" defTabSz="914400" rtl="0" eaLnBrk="1" fontAlgn="auto" latinLnBrk="1" hangingPunct="1">
                  <a:spcBef>
                    <a:spcPts val="0"/>
                  </a:spcBef>
                  <a:spcAft>
                    <a:spcPts val="0"/>
                  </a:spcAft>
                  <a:buClrTx/>
                  <a:buSzTx/>
                  <a:buFontTx/>
                  <a:buNone/>
                  <a:tabLst/>
                  <a:defRPr/>
                </a:pPr>
                <a:r>
                  <a:rPr kumimoji="1" lang="en-US" altLang="ko-KR" sz="80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a typeface="Rix고딕 B" panose="02020603020101020101" pitchFamily="18" charset="-127"/>
                    <a:sym typeface="Monotype Sorts"/>
                  </a:rPr>
                  <a:t>Situation</a:t>
                </a:r>
              </a:p>
              <a:p>
                <a:pPr marL="0" marR="0" lvl="0" indent="0" algn="ctr" defTabSz="914400" rtl="0" eaLnBrk="1" fontAlgn="auto" latinLnBrk="1" hangingPunct="1">
                  <a:spcBef>
                    <a:spcPts val="0"/>
                  </a:spcBef>
                  <a:spcAft>
                    <a:spcPts val="0"/>
                  </a:spcAft>
                  <a:buClrTx/>
                  <a:buSzTx/>
                  <a:buFontTx/>
                  <a:buNone/>
                  <a:tabLst/>
                  <a:defRPr/>
                </a:pPr>
                <a:r>
                  <a:rPr kumimoji="1" lang="en-US" altLang="ko-KR"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rPr>
                  <a:t>Close</a:t>
                </a:r>
                <a:endParaRPr kumimoji="1" lang="ko-KR" altLang="en-US" sz="800" b="0" i="0" u="none" strike="noStrike" kern="1200" cap="none" spc="0" normalizeH="0" baseline="0" noProof="0" dirty="0">
                  <a:ln>
                    <a:noFill/>
                  </a:ln>
                  <a:gradFill>
                    <a:gsLst>
                      <a:gs pos="68000">
                        <a:prstClr val="black">
                          <a:lumMod val="85000"/>
                          <a:lumOff val="15000"/>
                        </a:prstClr>
                      </a:gs>
                      <a:gs pos="100000">
                        <a:prstClr val="black">
                          <a:lumMod val="85000"/>
                          <a:lumOff val="15000"/>
                        </a:prstClr>
                      </a:gs>
                    </a:gsLst>
                    <a:lin ang="6000000" scaled="0"/>
                  </a:gradFill>
                  <a:effectLst/>
                  <a:uLnTx/>
                  <a:uFillTx/>
                  <a:latin typeface="Arial Narrow" panose="020B0606020202030204" pitchFamily="34" charset="0"/>
                  <a:ea typeface="Rix고딕 B" panose="02020603020101020101" pitchFamily="18" charset="-127"/>
                  <a:sym typeface="Monotype Sorts"/>
                </a:endParaRPr>
              </a:p>
            </p:txBody>
          </p:sp>
        </p:grpSp>
        <p:sp>
          <p:nvSpPr>
            <p:cNvPr id="49" name="TextBox 48">
              <a:extLst>
                <a:ext uri="{FF2B5EF4-FFF2-40B4-BE49-F238E27FC236}">
                  <a16:creationId xmlns:a16="http://schemas.microsoft.com/office/drawing/2014/main" id="{324B0B66-7816-4595-AE09-B04EE5035CFA}"/>
                </a:ext>
              </a:extLst>
            </p:cNvPr>
            <p:cNvSpPr txBox="1"/>
            <p:nvPr/>
          </p:nvSpPr>
          <p:spPr>
            <a:xfrm>
              <a:off x="4651897" y="5383294"/>
              <a:ext cx="714255" cy="76944"/>
            </a:xfrm>
            <a:prstGeom prst="rect">
              <a:avLst/>
            </a:prstGeom>
            <a:noFill/>
          </p:spPr>
          <p:txBody>
            <a:bodyPr wrap="square" lIns="0" tIns="0" rIns="0" bIns="0">
              <a:spAutoFit/>
            </a:bodyPr>
            <a:lstStyle/>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Caller / Disaster Location</a:t>
              </a:r>
              <a:endParaRPr kumimoji="1" lang="ko-KR" altLang="en-US"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p:txBody>
        </p:sp>
        <p:grpSp>
          <p:nvGrpSpPr>
            <p:cNvPr id="50" name="그룹 1091">
              <a:extLst>
                <a:ext uri="{FF2B5EF4-FFF2-40B4-BE49-F238E27FC236}">
                  <a16:creationId xmlns:a16="http://schemas.microsoft.com/office/drawing/2014/main" id="{7996D0E9-5140-440E-8D4B-47A9C29515AC}"/>
                </a:ext>
              </a:extLst>
            </p:cNvPr>
            <p:cNvGrpSpPr/>
            <p:nvPr/>
          </p:nvGrpSpPr>
          <p:grpSpPr>
            <a:xfrm>
              <a:off x="5638534" y="4849991"/>
              <a:ext cx="905866" cy="640828"/>
              <a:chOff x="7843527" y="4087595"/>
              <a:chExt cx="963161" cy="748114"/>
            </a:xfrm>
          </p:grpSpPr>
          <p:grpSp>
            <p:nvGrpSpPr>
              <p:cNvPr id="182" name="그룹 1217">
                <a:extLst>
                  <a:ext uri="{FF2B5EF4-FFF2-40B4-BE49-F238E27FC236}">
                    <a16:creationId xmlns:a16="http://schemas.microsoft.com/office/drawing/2014/main" id="{71B07991-F2A2-4A22-B81D-6AE90FFEB513}"/>
                  </a:ext>
                </a:extLst>
              </p:cNvPr>
              <p:cNvGrpSpPr/>
              <p:nvPr/>
            </p:nvGrpSpPr>
            <p:grpSpPr>
              <a:xfrm>
                <a:off x="7843527" y="4087595"/>
                <a:ext cx="963161" cy="748114"/>
                <a:chOff x="3035601" y="2907639"/>
                <a:chExt cx="1281967" cy="822925"/>
              </a:xfrm>
            </p:grpSpPr>
            <p:sp>
              <p:nvSpPr>
                <p:cNvPr id="184" name="직사각형 1219">
                  <a:extLst>
                    <a:ext uri="{FF2B5EF4-FFF2-40B4-BE49-F238E27FC236}">
                      <a16:creationId xmlns:a16="http://schemas.microsoft.com/office/drawing/2014/main" id="{BF495438-311B-4833-8E43-B8CDFE447DD3}"/>
                    </a:ext>
                  </a:extLst>
                </p:cNvPr>
                <p:cNvSpPr/>
                <p:nvPr/>
              </p:nvSpPr>
              <p:spPr>
                <a:xfrm>
                  <a:off x="3035601" y="2907639"/>
                  <a:ext cx="1281967" cy="822925"/>
                </a:xfrm>
                <a:prstGeom prst="rect">
                  <a:avLst/>
                </a:prstGeom>
                <a:solidFill>
                  <a:schemeClr val="bg1">
                    <a:lumMod val="85000"/>
                  </a:schemeClr>
                </a:solidFill>
                <a:ln w="25400" cap="flat" cmpd="sng" algn="ctr">
                  <a:noFill/>
                  <a:prstDash val="solid"/>
                </a:ln>
                <a:effectLst/>
              </p:spPr>
              <p:txBody>
                <a:bodyPr lIns="0" rIns="0" rtlCol="0" anchor="t"/>
                <a:lstStyle/>
                <a:p>
                  <a:pPr algn="ctr"/>
                  <a:r>
                    <a:rPr lang="en-US" altLang="ko-KR" sz="900" kern="0" dirty="0">
                      <a:ln>
                        <a:solidFill>
                          <a:schemeClr val="bg1">
                            <a:alpha val="0"/>
                          </a:schemeClr>
                        </a:solidFill>
                      </a:ln>
                      <a:latin typeface="Arial Narrow" panose="020B0606020202030204" pitchFamily="34" charset="0"/>
                      <a:ea typeface="+mj-ea"/>
                    </a:rPr>
                    <a:t>Geographic Info.</a:t>
                  </a:r>
                  <a:endParaRPr lang="ko-KR" altLang="en-US" sz="900" kern="0" dirty="0">
                    <a:ln>
                      <a:solidFill>
                        <a:schemeClr val="bg1">
                          <a:alpha val="0"/>
                        </a:schemeClr>
                      </a:solidFill>
                    </a:ln>
                    <a:latin typeface="Arial Narrow" panose="020B0606020202030204" pitchFamily="34" charset="0"/>
                    <a:ea typeface="+mj-ea"/>
                  </a:endParaRPr>
                </a:p>
              </p:txBody>
            </p:sp>
            <p:sp>
              <p:nvSpPr>
                <p:cNvPr id="185" name="Rectangle 257">
                  <a:extLst>
                    <a:ext uri="{FF2B5EF4-FFF2-40B4-BE49-F238E27FC236}">
                      <a16:creationId xmlns:a16="http://schemas.microsoft.com/office/drawing/2014/main" id="{64F9D5A1-0D03-45D9-A18F-CAEAD89AD372}"/>
                    </a:ext>
                  </a:extLst>
                </p:cNvPr>
                <p:cNvSpPr>
                  <a:spLocks noChangeArrowheads="1"/>
                </p:cNvSpPr>
                <p:nvPr/>
              </p:nvSpPr>
              <p:spPr bwMode="auto">
                <a:xfrm flipH="1">
                  <a:off x="3151086" y="3383556"/>
                  <a:ext cx="1086727" cy="143791"/>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Map Control</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86" name="Rectangle 257">
                  <a:extLst>
                    <a:ext uri="{FF2B5EF4-FFF2-40B4-BE49-F238E27FC236}">
                      <a16:creationId xmlns:a16="http://schemas.microsoft.com/office/drawing/2014/main" id="{3EFC8942-E6C8-4F74-93AE-9C621328B4F6}"/>
                    </a:ext>
                  </a:extLst>
                </p:cNvPr>
                <p:cNvSpPr>
                  <a:spLocks noChangeArrowheads="1"/>
                </p:cNvSpPr>
                <p:nvPr/>
              </p:nvSpPr>
              <p:spPr bwMode="auto">
                <a:xfrm flipH="1">
                  <a:off x="3151086" y="3553754"/>
                  <a:ext cx="1086727" cy="143791"/>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Caller Location</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pic>
            <p:nvPicPr>
              <p:cNvPr id="183" name="그림 1218">
                <a:extLst>
                  <a:ext uri="{FF2B5EF4-FFF2-40B4-BE49-F238E27FC236}">
                    <a16:creationId xmlns:a16="http://schemas.microsoft.com/office/drawing/2014/main" id="{C9ED4876-D5A9-472C-BC9F-616431CC0994}"/>
                  </a:ext>
                </a:extLst>
              </p:cNvPr>
              <p:cNvPicPr>
                <a:picLocks noChangeAspect="1"/>
              </p:cNvPicPr>
              <p:nvPr/>
            </p:nvPicPr>
            <p:blipFill>
              <a:blip r:embed="rId24"/>
              <a:stretch>
                <a:fillRect/>
              </a:stretch>
            </p:blipFill>
            <p:spPr>
              <a:xfrm>
                <a:off x="8139102" y="4310861"/>
                <a:ext cx="372010" cy="187453"/>
              </a:xfrm>
              <a:prstGeom prst="rect">
                <a:avLst/>
              </a:prstGeom>
              <a:ln>
                <a:solidFill>
                  <a:sysClr val="windowText" lastClr="000000"/>
                </a:solidFill>
              </a:ln>
            </p:spPr>
          </p:pic>
        </p:grpSp>
        <p:grpSp>
          <p:nvGrpSpPr>
            <p:cNvPr id="51" name="그룹 1092">
              <a:extLst>
                <a:ext uri="{FF2B5EF4-FFF2-40B4-BE49-F238E27FC236}">
                  <a16:creationId xmlns:a16="http://schemas.microsoft.com/office/drawing/2014/main" id="{ED30DCD8-4978-4D61-8555-3D04D6D50605}"/>
                </a:ext>
              </a:extLst>
            </p:cNvPr>
            <p:cNvGrpSpPr/>
            <p:nvPr/>
          </p:nvGrpSpPr>
          <p:grpSpPr>
            <a:xfrm>
              <a:off x="5638762" y="3461054"/>
              <a:ext cx="905410" cy="644858"/>
              <a:chOff x="15209476" y="2829012"/>
              <a:chExt cx="1058944" cy="752819"/>
            </a:xfrm>
          </p:grpSpPr>
          <p:grpSp>
            <p:nvGrpSpPr>
              <p:cNvPr id="177" name="그룹 1212">
                <a:extLst>
                  <a:ext uri="{FF2B5EF4-FFF2-40B4-BE49-F238E27FC236}">
                    <a16:creationId xmlns:a16="http://schemas.microsoft.com/office/drawing/2014/main" id="{48142CFA-DF5D-4D36-A564-42D704A0BBC0}"/>
                  </a:ext>
                </a:extLst>
              </p:cNvPr>
              <p:cNvGrpSpPr/>
              <p:nvPr/>
            </p:nvGrpSpPr>
            <p:grpSpPr>
              <a:xfrm>
                <a:off x="15209476" y="2829012"/>
                <a:ext cx="1058944" cy="752819"/>
                <a:chOff x="3035599" y="2983707"/>
                <a:chExt cx="1409454" cy="828101"/>
              </a:xfrm>
            </p:grpSpPr>
            <p:sp>
              <p:nvSpPr>
                <p:cNvPr id="179" name="직사각형 1214">
                  <a:extLst>
                    <a:ext uri="{FF2B5EF4-FFF2-40B4-BE49-F238E27FC236}">
                      <a16:creationId xmlns:a16="http://schemas.microsoft.com/office/drawing/2014/main" id="{EDDF376C-D351-4C78-A3DE-5929EA79C4EA}"/>
                    </a:ext>
                  </a:extLst>
                </p:cNvPr>
                <p:cNvSpPr/>
                <p:nvPr/>
              </p:nvSpPr>
              <p:spPr>
                <a:xfrm>
                  <a:off x="3035599" y="2983707"/>
                  <a:ext cx="1409454" cy="828101"/>
                </a:xfrm>
                <a:prstGeom prst="rect">
                  <a:avLst/>
                </a:prstGeom>
                <a:solidFill>
                  <a:schemeClr val="bg1">
                    <a:lumMod val="85000"/>
                  </a:schemeClr>
                </a:solidFill>
                <a:ln w="25400" cap="flat" cmpd="sng" algn="ctr">
                  <a:noFill/>
                  <a:prstDash val="solid"/>
                </a:ln>
                <a:effectLst/>
              </p:spPr>
              <p:txBody>
                <a:bodyPr lIns="0" rIns="0" rtlCol="0" anchor="t"/>
                <a:lstStyle/>
                <a:p>
                  <a:pPr algn="ctr"/>
                  <a:r>
                    <a:rPr lang="en-US" altLang="ko-KR" sz="900" kern="0" dirty="0">
                      <a:ln>
                        <a:solidFill>
                          <a:schemeClr val="bg1">
                            <a:alpha val="0"/>
                          </a:schemeClr>
                        </a:solidFill>
                      </a:ln>
                      <a:latin typeface="Arial Narrow" panose="020B0606020202030204" pitchFamily="34" charset="0"/>
                      <a:ea typeface="+mj-ea"/>
                    </a:rPr>
                    <a:t>Operation Mgmt.</a:t>
                  </a:r>
                  <a:endParaRPr lang="ko-KR" altLang="en-US" sz="900" kern="0" dirty="0">
                    <a:ln>
                      <a:solidFill>
                        <a:schemeClr val="bg1">
                          <a:alpha val="0"/>
                        </a:schemeClr>
                      </a:solidFill>
                    </a:ln>
                    <a:latin typeface="Arial Narrow" panose="020B0606020202030204" pitchFamily="34" charset="0"/>
                    <a:ea typeface="+mj-ea"/>
                  </a:endParaRPr>
                </a:p>
              </p:txBody>
            </p:sp>
            <p:sp>
              <p:nvSpPr>
                <p:cNvPr id="180" name="Rectangle 257">
                  <a:extLst>
                    <a:ext uri="{FF2B5EF4-FFF2-40B4-BE49-F238E27FC236}">
                      <a16:creationId xmlns:a16="http://schemas.microsoft.com/office/drawing/2014/main" id="{D7AAFB90-0660-4820-9CF3-D8BDAE6E713D}"/>
                    </a:ext>
                  </a:extLst>
                </p:cNvPr>
                <p:cNvSpPr>
                  <a:spLocks noChangeArrowheads="1"/>
                </p:cNvSpPr>
                <p:nvPr/>
              </p:nvSpPr>
              <p:spPr bwMode="auto">
                <a:xfrm flipH="1">
                  <a:off x="3196963" y="3469236"/>
                  <a:ext cx="1086727" cy="143791"/>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Program Mgmt.</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81" name="Rectangle 257">
                  <a:extLst>
                    <a:ext uri="{FF2B5EF4-FFF2-40B4-BE49-F238E27FC236}">
                      <a16:creationId xmlns:a16="http://schemas.microsoft.com/office/drawing/2014/main" id="{CA3D8897-02FF-4DF9-9214-F302AF8D6272}"/>
                    </a:ext>
                  </a:extLst>
                </p:cNvPr>
                <p:cNvSpPr>
                  <a:spLocks noChangeArrowheads="1"/>
                </p:cNvSpPr>
                <p:nvPr/>
              </p:nvSpPr>
              <p:spPr bwMode="auto">
                <a:xfrm flipH="1">
                  <a:off x="3196963" y="3639434"/>
                  <a:ext cx="1086727" cy="143791"/>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Statistics Mgmt.</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pic>
            <p:nvPicPr>
              <p:cNvPr id="178" name="Picture 3">
                <a:extLst>
                  <a:ext uri="{FF2B5EF4-FFF2-40B4-BE49-F238E27FC236}">
                    <a16:creationId xmlns:a16="http://schemas.microsoft.com/office/drawing/2014/main" id="{3D9C1482-01D8-4700-A3BD-56EFCD85AF85}"/>
                  </a:ext>
                </a:extLst>
              </p:cNvPr>
              <p:cNvPicPr>
                <a:picLocks noChangeAspect="1" noChangeArrowheads="1"/>
              </p:cNvPicPr>
              <p:nvPr/>
            </p:nvPicPr>
            <p:blipFill>
              <a:blip r:embed="rId25" cstate="print">
                <a:grayscl/>
                <a:extLst>
                  <a:ext uri="{28A0092B-C50C-407E-A947-70E740481C1C}">
                    <a14:useLocalDpi xmlns:a14="http://schemas.microsoft.com/office/drawing/2010/main" val="0"/>
                  </a:ext>
                </a:extLst>
              </a:blip>
              <a:srcRect/>
              <a:stretch>
                <a:fillRect/>
              </a:stretch>
            </p:blipFill>
            <p:spPr bwMode="auto">
              <a:xfrm>
                <a:off x="15562604" y="3048037"/>
                <a:ext cx="352690" cy="199368"/>
              </a:xfrm>
              <a:prstGeom prst="rect">
                <a:avLst/>
              </a:prstGeom>
              <a:noFill/>
              <a:ln w="6350">
                <a:solidFill>
                  <a:sysClr val="window" lastClr="FFFF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2" name="그룹 1093">
              <a:extLst>
                <a:ext uri="{FF2B5EF4-FFF2-40B4-BE49-F238E27FC236}">
                  <a16:creationId xmlns:a16="http://schemas.microsoft.com/office/drawing/2014/main" id="{45413E33-0607-4F45-853D-38F9B9620FD3}"/>
                </a:ext>
              </a:extLst>
            </p:cNvPr>
            <p:cNvGrpSpPr/>
            <p:nvPr/>
          </p:nvGrpSpPr>
          <p:grpSpPr>
            <a:xfrm>
              <a:off x="3364350" y="3461778"/>
              <a:ext cx="996453" cy="744184"/>
              <a:chOff x="5671190" y="4042787"/>
              <a:chExt cx="875601" cy="868774"/>
            </a:xfrm>
          </p:grpSpPr>
          <p:sp>
            <p:nvSpPr>
              <p:cNvPr id="172" name="직사각형 1207">
                <a:extLst>
                  <a:ext uri="{FF2B5EF4-FFF2-40B4-BE49-F238E27FC236}">
                    <a16:creationId xmlns:a16="http://schemas.microsoft.com/office/drawing/2014/main" id="{F609488E-FF57-4C5A-92C9-E74647D69147}"/>
                  </a:ext>
                </a:extLst>
              </p:cNvPr>
              <p:cNvSpPr/>
              <p:nvPr/>
            </p:nvSpPr>
            <p:spPr>
              <a:xfrm>
                <a:off x="5671190" y="4042787"/>
                <a:ext cx="875601" cy="868774"/>
              </a:xfrm>
              <a:prstGeom prst="rect">
                <a:avLst/>
              </a:prstGeom>
              <a:solidFill>
                <a:schemeClr val="bg1">
                  <a:lumMod val="85000"/>
                </a:schemeClr>
              </a:solidFill>
              <a:ln w="25400" cap="flat" cmpd="sng" algn="ctr">
                <a:noFill/>
                <a:prstDash val="solid"/>
              </a:ln>
              <a:effectLst/>
            </p:spPr>
            <p:txBody>
              <a:bodyPr lIns="0" rIns="0" rtlCol="0" anchor="t"/>
              <a:lstStyle/>
              <a:p>
                <a:pPr algn="ctr"/>
                <a:r>
                  <a:rPr lang="en-US" altLang="ko-KR" sz="900" kern="0" dirty="0">
                    <a:ln>
                      <a:solidFill>
                        <a:schemeClr val="bg1">
                          <a:alpha val="0"/>
                        </a:schemeClr>
                      </a:solidFill>
                    </a:ln>
                    <a:latin typeface="Arial Narrow" panose="020B0606020202030204" pitchFamily="34" charset="0"/>
                    <a:ea typeface="+mj-ea"/>
                  </a:rPr>
                  <a:t>Emergency Call</a:t>
                </a:r>
                <a:endParaRPr lang="ko-KR" altLang="en-US" sz="900" kern="0" dirty="0">
                  <a:ln>
                    <a:solidFill>
                      <a:schemeClr val="bg1">
                        <a:alpha val="0"/>
                      </a:schemeClr>
                    </a:solidFill>
                  </a:ln>
                  <a:latin typeface="Arial Narrow" panose="020B0606020202030204" pitchFamily="34" charset="0"/>
                  <a:ea typeface="+mj-ea"/>
                </a:endParaRPr>
              </a:p>
            </p:txBody>
          </p:sp>
          <p:sp>
            <p:nvSpPr>
              <p:cNvPr id="173" name="Rectangle 257">
                <a:extLst>
                  <a:ext uri="{FF2B5EF4-FFF2-40B4-BE49-F238E27FC236}">
                    <a16:creationId xmlns:a16="http://schemas.microsoft.com/office/drawing/2014/main" id="{36F93737-39F9-419F-86C4-DA73862B1901}"/>
                  </a:ext>
                </a:extLst>
              </p:cNvPr>
              <p:cNvSpPr>
                <a:spLocks noChangeArrowheads="1"/>
              </p:cNvSpPr>
              <p:nvPr/>
            </p:nvSpPr>
            <p:spPr bwMode="auto">
              <a:xfrm flipH="1">
                <a:off x="5771605" y="4258522"/>
                <a:ext cx="674771"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Location Info. Query</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74" name="Rectangle 257">
                <a:extLst>
                  <a:ext uri="{FF2B5EF4-FFF2-40B4-BE49-F238E27FC236}">
                    <a16:creationId xmlns:a16="http://schemas.microsoft.com/office/drawing/2014/main" id="{AD175BF7-5DBE-49AC-9BFB-2DF84664EDF0}"/>
                  </a:ext>
                </a:extLst>
              </p:cNvPr>
              <p:cNvSpPr>
                <a:spLocks noChangeArrowheads="1"/>
              </p:cNvSpPr>
              <p:nvPr/>
            </p:nvSpPr>
            <p:spPr bwMode="auto">
              <a:xfrm flipH="1">
                <a:off x="5771605" y="4413248"/>
                <a:ext cx="674771"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Emergency Call Receiving</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75" name="Rectangle 257">
                <a:extLst>
                  <a:ext uri="{FF2B5EF4-FFF2-40B4-BE49-F238E27FC236}">
                    <a16:creationId xmlns:a16="http://schemas.microsoft.com/office/drawing/2014/main" id="{95A14577-18F8-4CE7-A17D-08767E9755AD}"/>
                  </a:ext>
                </a:extLst>
              </p:cNvPr>
              <p:cNvSpPr>
                <a:spLocks noChangeArrowheads="1"/>
              </p:cNvSpPr>
              <p:nvPr/>
            </p:nvSpPr>
            <p:spPr bwMode="auto">
              <a:xfrm flipH="1">
                <a:off x="5771605" y="4567974"/>
                <a:ext cx="674771"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a:lnSpc>
                    <a:spcPts val="500"/>
                  </a:lnSpc>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Emergency Call </a:t>
                </a:r>
                <a:b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b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Recording &amp; Archiving</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76" name="Rectangle 257">
                <a:extLst>
                  <a:ext uri="{FF2B5EF4-FFF2-40B4-BE49-F238E27FC236}">
                    <a16:creationId xmlns:a16="http://schemas.microsoft.com/office/drawing/2014/main" id="{93A315F4-6E49-40C2-8A1A-64E0B420B5A3}"/>
                  </a:ext>
                </a:extLst>
              </p:cNvPr>
              <p:cNvSpPr>
                <a:spLocks noChangeArrowheads="1"/>
              </p:cNvSpPr>
              <p:nvPr/>
            </p:nvSpPr>
            <p:spPr bwMode="auto">
              <a:xfrm flipH="1">
                <a:off x="5771605" y="4745858"/>
                <a:ext cx="674771"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a:lnSpc>
                    <a:spcPts val="500"/>
                  </a:lnSpc>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Emergency Call</a:t>
                </a:r>
                <a:b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b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Situation Analysis</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sp>
          <p:nvSpPr>
            <p:cNvPr id="53" name="직사각형 1094">
              <a:extLst>
                <a:ext uri="{FF2B5EF4-FFF2-40B4-BE49-F238E27FC236}">
                  <a16:creationId xmlns:a16="http://schemas.microsoft.com/office/drawing/2014/main" id="{29FD0D0A-FBEF-4812-B3C4-0D9F0562B8F3}"/>
                </a:ext>
              </a:extLst>
            </p:cNvPr>
            <p:cNvSpPr/>
            <p:nvPr/>
          </p:nvSpPr>
          <p:spPr>
            <a:xfrm>
              <a:off x="3362898" y="4422155"/>
              <a:ext cx="996453" cy="1072018"/>
            </a:xfrm>
            <a:prstGeom prst="rect">
              <a:avLst/>
            </a:prstGeom>
            <a:solidFill>
              <a:schemeClr val="bg1">
                <a:lumMod val="85000"/>
              </a:schemeClr>
            </a:solidFill>
            <a:ln w="25400" cap="flat" cmpd="sng" algn="ctr">
              <a:noFill/>
              <a:prstDash val="solid"/>
            </a:ln>
            <a:effectLst/>
          </p:spPr>
          <p:txBody>
            <a:bodyPr lIns="0" rIns="0" rtlCol="0" anchor="t"/>
            <a:lstStyle/>
            <a:p>
              <a:pPr algn="ctr"/>
              <a:r>
                <a:rPr lang="en-US" altLang="ko-KR" sz="900" kern="0" dirty="0">
                  <a:ln>
                    <a:solidFill>
                      <a:schemeClr val="bg1">
                        <a:alpha val="0"/>
                      </a:schemeClr>
                    </a:solidFill>
                  </a:ln>
                  <a:latin typeface="Arial Narrow" panose="020B0606020202030204" pitchFamily="34" charset="0"/>
                  <a:ea typeface="+mj-ea"/>
                </a:rPr>
                <a:t>Emergency Mgmt.</a:t>
              </a:r>
              <a:endParaRPr lang="ko-KR" altLang="en-US" sz="900" kern="0" dirty="0">
                <a:ln>
                  <a:solidFill>
                    <a:schemeClr val="bg1">
                      <a:alpha val="0"/>
                    </a:schemeClr>
                  </a:solidFill>
                </a:ln>
                <a:latin typeface="Arial Narrow" panose="020B0606020202030204" pitchFamily="34" charset="0"/>
                <a:ea typeface="+mj-ea"/>
              </a:endParaRPr>
            </a:p>
          </p:txBody>
        </p:sp>
        <p:grpSp>
          <p:nvGrpSpPr>
            <p:cNvPr id="54" name="그룹 1095">
              <a:extLst>
                <a:ext uri="{FF2B5EF4-FFF2-40B4-BE49-F238E27FC236}">
                  <a16:creationId xmlns:a16="http://schemas.microsoft.com/office/drawing/2014/main" id="{3EC8BE1C-376D-4513-99CA-05734BE50E42}"/>
                </a:ext>
              </a:extLst>
            </p:cNvPr>
            <p:cNvGrpSpPr/>
            <p:nvPr/>
          </p:nvGrpSpPr>
          <p:grpSpPr>
            <a:xfrm>
              <a:off x="3477173" y="4607068"/>
              <a:ext cx="767904" cy="509586"/>
              <a:chOff x="5770329" y="5417027"/>
              <a:chExt cx="674771" cy="594899"/>
            </a:xfrm>
          </p:grpSpPr>
          <p:sp>
            <p:nvSpPr>
              <p:cNvPr id="168" name="Rectangle 257">
                <a:extLst>
                  <a:ext uri="{FF2B5EF4-FFF2-40B4-BE49-F238E27FC236}">
                    <a16:creationId xmlns:a16="http://schemas.microsoft.com/office/drawing/2014/main" id="{7F07D0FB-ECB8-4986-AEFB-BAE736F8B455}"/>
                  </a:ext>
                </a:extLst>
              </p:cNvPr>
              <p:cNvSpPr>
                <a:spLocks noChangeArrowheads="1"/>
              </p:cNvSpPr>
              <p:nvPr/>
            </p:nvSpPr>
            <p:spPr bwMode="auto">
              <a:xfrm flipH="1">
                <a:off x="5770329" y="5417027"/>
                <a:ext cx="674771"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Emergency Call Handling</a:t>
                </a:r>
                <a:endParaRPr kumimoji="1" lang="ko-KR" altLang="en-US"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69" name="Rectangle 257">
                <a:extLst>
                  <a:ext uri="{FF2B5EF4-FFF2-40B4-BE49-F238E27FC236}">
                    <a16:creationId xmlns:a16="http://schemas.microsoft.com/office/drawing/2014/main" id="{3D585A0C-CE06-409A-912D-5AA137369BF0}"/>
                  </a:ext>
                </a:extLst>
              </p:cNvPr>
              <p:cNvSpPr>
                <a:spLocks noChangeArrowheads="1"/>
              </p:cNvSpPr>
              <p:nvPr/>
            </p:nvSpPr>
            <p:spPr bwMode="auto">
              <a:xfrm flipH="1">
                <a:off x="5770329" y="5571753"/>
                <a:ext cx="674771"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Dispatch Command</a:t>
                </a:r>
                <a:endParaRPr kumimoji="1" lang="ko-KR" altLang="en-US"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70" name="Rectangle 257">
                <a:extLst>
                  <a:ext uri="{FF2B5EF4-FFF2-40B4-BE49-F238E27FC236}">
                    <a16:creationId xmlns:a16="http://schemas.microsoft.com/office/drawing/2014/main" id="{767B2726-84D2-435C-8BFE-E1EEDAEC171E}"/>
                  </a:ext>
                </a:extLst>
              </p:cNvPr>
              <p:cNvSpPr>
                <a:spLocks noChangeArrowheads="1"/>
              </p:cNvSpPr>
              <p:nvPr/>
            </p:nvSpPr>
            <p:spPr bwMode="auto">
              <a:xfrm flipH="1">
                <a:off x="5770329" y="5726479"/>
                <a:ext cx="674771"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Call Transfer Status</a:t>
                </a:r>
                <a:endParaRPr kumimoji="1" lang="ko-KR" altLang="en-US"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71" name="Rectangle 257">
                <a:extLst>
                  <a:ext uri="{FF2B5EF4-FFF2-40B4-BE49-F238E27FC236}">
                    <a16:creationId xmlns:a16="http://schemas.microsoft.com/office/drawing/2014/main" id="{24EF8955-FAD7-4CE1-AA90-38B4B40D7284}"/>
                  </a:ext>
                </a:extLst>
              </p:cNvPr>
              <p:cNvSpPr>
                <a:spLocks noChangeArrowheads="1"/>
              </p:cNvSpPr>
              <p:nvPr/>
            </p:nvSpPr>
            <p:spPr bwMode="auto">
              <a:xfrm flipH="1">
                <a:off x="5770329" y="5881207"/>
                <a:ext cx="674771"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Emergency Situation Share</a:t>
                </a:r>
                <a:endParaRPr kumimoji="1" lang="ko-KR" altLang="en-US"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grpSp>
          <p:nvGrpSpPr>
            <p:cNvPr id="55" name="그룹 1096">
              <a:extLst>
                <a:ext uri="{FF2B5EF4-FFF2-40B4-BE49-F238E27FC236}">
                  <a16:creationId xmlns:a16="http://schemas.microsoft.com/office/drawing/2014/main" id="{9449D48D-74D0-4950-9787-59F71937FAE0}"/>
                </a:ext>
              </a:extLst>
            </p:cNvPr>
            <p:cNvGrpSpPr/>
            <p:nvPr/>
          </p:nvGrpSpPr>
          <p:grpSpPr>
            <a:xfrm>
              <a:off x="3681647" y="5159695"/>
              <a:ext cx="306057" cy="316877"/>
              <a:chOff x="5981827" y="6027005"/>
              <a:chExt cx="295121" cy="405945"/>
            </a:xfrm>
          </p:grpSpPr>
          <p:grpSp>
            <p:nvGrpSpPr>
              <p:cNvPr id="140" name="그룹 1175">
                <a:extLst>
                  <a:ext uri="{FF2B5EF4-FFF2-40B4-BE49-F238E27FC236}">
                    <a16:creationId xmlns:a16="http://schemas.microsoft.com/office/drawing/2014/main" id="{A32DD9E3-C96A-4B7C-B8C6-A1C342E46710}"/>
                  </a:ext>
                </a:extLst>
              </p:cNvPr>
              <p:cNvGrpSpPr/>
              <p:nvPr/>
            </p:nvGrpSpPr>
            <p:grpSpPr>
              <a:xfrm>
                <a:off x="6038228" y="6027005"/>
                <a:ext cx="182323" cy="203249"/>
                <a:chOff x="3776942" y="9014419"/>
                <a:chExt cx="435737" cy="472214"/>
              </a:xfrm>
            </p:grpSpPr>
            <p:sp>
              <p:nvSpPr>
                <p:cNvPr id="142" name="Freeform 7">
                  <a:extLst>
                    <a:ext uri="{FF2B5EF4-FFF2-40B4-BE49-F238E27FC236}">
                      <a16:creationId xmlns:a16="http://schemas.microsoft.com/office/drawing/2014/main" id="{F267942F-0B7A-432E-90BF-7A3B9D9A2235}"/>
                    </a:ext>
                  </a:extLst>
                </p:cNvPr>
                <p:cNvSpPr>
                  <a:spLocks/>
                </p:cNvSpPr>
                <p:nvPr/>
              </p:nvSpPr>
              <p:spPr bwMode="auto">
                <a:xfrm>
                  <a:off x="3796090" y="9032980"/>
                  <a:ext cx="416589" cy="453653"/>
                </a:xfrm>
                <a:custGeom>
                  <a:avLst/>
                  <a:gdLst>
                    <a:gd name="T0" fmla="*/ 434 w 464"/>
                    <a:gd name="T1" fmla="*/ 357 h 382"/>
                    <a:gd name="T2" fmla="*/ 437 w 464"/>
                    <a:gd name="T3" fmla="*/ 318 h 382"/>
                    <a:gd name="T4" fmla="*/ 433 w 464"/>
                    <a:gd name="T5" fmla="*/ 298 h 382"/>
                    <a:gd name="T6" fmla="*/ 428 w 464"/>
                    <a:gd name="T7" fmla="*/ 289 h 382"/>
                    <a:gd name="T8" fmla="*/ 412 w 464"/>
                    <a:gd name="T9" fmla="*/ 278 h 382"/>
                    <a:gd name="T10" fmla="*/ 370 w 464"/>
                    <a:gd name="T11" fmla="*/ 259 h 382"/>
                    <a:gd name="T12" fmla="*/ 325 w 464"/>
                    <a:gd name="T13" fmla="*/ 243 h 382"/>
                    <a:gd name="T14" fmla="*/ 315 w 464"/>
                    <a:gd name="T15" fmla="*/ 229 h 382"/>
                    <a:gd name="T16" fmla="*/ 319 w 464"/>
                    <a:gd name="T17" fmla="*/ 224 h 382"/>
                    <a:gd name="T18" fmla="*/ 332 w 464"/>
                    <a:gd name="T19" fmla="*/ 221 h 382"/>
                    <a:gd name="T20" fmla="*/ 354 w 464"/>
                    <a:gd name="T21" fmla="*/ 212 h 382"/>
                    <a:gd name="T22" fmla="*/ 366 w 464"/>
                    <a:gd name="T23" fmla="*/ 203 h 382"/>
                    <a:gd name="T24" fmla="*/ 383 w 464"/>
                    <a:gd name="T25" fmla="*/ 185 h 382"/>
                    <a:gd name="T26" fmla="*/ 402 w 464"/>
                    <a:gd name="T27" fmla="*/ 161 h 382"/>
                    <a:gd name="T28" fmla="*/ 413 w 464"/>
                    <a:gd name="T29" fmla="*/ 157 h 382"/>
                    <a:gd name="T30" fmla="*/ 429 w 464"/>
                    <a:gd name="T31" fmla="*/ 148 h 382"/>
                    <a:gd name="T32" fmla="*/ 439 w 464"/>
                    <a:gd name="T33" fmla="*/ 136 h 382"/>
                    <a:gd name="T34" fmla="*/ 448 w 464"/>
                    <a:gd name="T35" fmla="*/ 119 h 382"/>
                    <a:gd name="T36" fmla="*/ 449 w 464"/>
                    <a:gd name="T37" fmla="*/ 108 h 382"/>
                    <a:gd name="T38" fmla="*/ 445 w 464"/>
                    <a:gd name="T39" fmla="*/ 102 h 382"/>
                    <a:gd name="T40" fmla="*/ 437 w 464"/>
                    <a:gd name="T41" fmla="*/ 100 h 382"/>
                    <a:gd name="T42" fmla="*/ 428 w 464"/>
                    <a:gd name="T43" fmla="*/ 104 h 382"/>
                    <a:gd name="T44" fmla="*/ 443 w 464"/>
                    <a:gd name="T45" fmla="*/ 84 h 382"/>
                    <a:gd name="T46" fmla="*/ 455 w 464"/>
                    <a:gd name="T47" fmla="*/ 64 h 382"/>
                    <a:gd name="T48" fmla="*/ 463 w 464"/>
                    <a:gd name="T49" fmla="*/ 47 h 382"/>
                    <a:gd name="T50" fmla="*/ 463 w 464"/>
                    <a:gd name="T51" fmla="*/ 31 h 382"/>
                    <a:gd name="T52" fmla="*/ 459 w 464"/>
                    <a:gd name="T53" fmla="*/ 23 h 382"/>
                    <a:gd name="T54" fmla="*/ 453 w 464"/>
                    <a:gd name="T55" fmla="*/ 20 h 382"/>
                    <a:gd name="T56" fmla="*/ 444 w 464"/>
                    <a:gd name="T57" fmla="*/ 17 h 382"/>
                    <a:gd name="T58" fmla="*/ 435 w 464"/>
                    <a:gd name="T59" fmla="*/ 15 h 382"/>
                    <a:gd name="T60" fmla="*/ 424 w 464"/>
                    <a:gd name="T61" fmla="*/ 6 h 382"/>
                    <a:gd name="T62" fmla="*/ 413 w 464"/>
                    <a:gd name="T63" fmla="*/ 1 h 382"/>
                    <a:gd name="T64" fmla="*/ 397 w 464"/>
                    <a:gd name="T65" fmla="*/ 0 h 382"/>
                    <a:gd name="T66" fmla="*/ 363 w 464"/>
                    <a:gd name="T67" fmla="*/ 2 h 382"/>
                    <a:gd name="T68" fmla="*/ 317 w 464"/>
                    <a:gd name="T69" fmla="*/ 10 h 382"/>
                    <a:gd name="T70" fmla="*/ 263 w 464"/>
                    <a:gd name="T71" fmla="*/ 20 h 382"/>
                    <a:gd name="T72" fmla="*/ 247 w 464"/>
                    <a:gd name="T73" fmla="*/ 27 h 382"/>
                    <a:gd name="T74" fmla="*/ 233 w 464"/>
                    <a:gd name="T75" fmla="*/ 37 h 382"/>
                    <a:gd name="T76" fmla="*/ 222 w 464"/>
                    <a:gd name="T77" fmla="*/ 51 h 382"/>
                    <a:gd name="T78" fmla="*/ 209 w 464"/>
                    <a:gd name="T79" fmla="*/ 79 h 382"/>
                    <a:gd name="T80" fmla="*/ 201 w 464"/>
                    <a:gd name="T81" fmla="*/ 103 h 382"/>
                    <a:gd name="T82" fmla="*/ 192 w 464"/>
                    <a:gd name="T83" fmla="*/ 104 h 382"/>
                    <a:gd name="T84" fmla="*/ 185 w 464"/>
                    <a:gd name="T85" fmla="*/ 109 h 382"/>
                    <a:gd name="T86" fmla="*/ 177 w 464"/>
                    <a:gd name="T87" fmla="*/ 117 h 382"/>
                    <a:gd name="T88" fmla="*/ 173 w 464"/>
                    <a:gd name="T89" fmla="*/ 125 h 382"/>
                    <a:gd name="T90" fmla="*/ 173 w 464"/>
                    <a:gd name="T91" fmla="*/ 134 h 382"/>
                    <a:gd name="T92" fmla="*/ 177 w 464"/>
                    <a:gd name="T93" fmla="*/ 157 h 382"/>
                    <a:gd name="T94" fmla="*/ 185 w 464"/>
                    <a:gd name="T95" fmla="*/ 162 h 382"/>
                    <a:gd name="T96" fmla="*/ 191 w 464"/>
                    <a:gd name="T97" fmla="*/ 167 h 382"/>
                    <a:gd name="T98" fmla="*/ 196 w 464"/>
                    <a:gd name="T99" fmla="*/ 198 h 382"/>
                    <a:gd name="T100" fmla="*/ 203 w 464"/>
                    <a:gd name="T101" fmla="*/ 210 h 382"/>
                    <a:gd name="T102" fmla="*/ 217 w 464"/>
                    <a:gd name="T103" fmla="*/ 218 h 382"/>
                    <a:gd name="T104" fmla="*/ 228 w 464"/>
                    <a:gd name="T105" fmla="*/ 223 h 382"/>
                    <a:gd name="T106" fmla="*/ 227 w 464"/>
                    <a:gd name="T107" fmla="*/ 231 h 382"/>
                    <a:gd name="T108" fmla="*/ 211 w 464"/>
                    <a:gd name="T109" fmla="*/ 244 h 382"/>
                    <a:gd name="T110" fmla="*/ 154 w 464"/>
                    <a:gd name="T111" fmla="*/ 260 h 382"/>
                    <a:gd name="T112" fmla="*/ 97 w 464"/>
                    <a:gd name="T113" fmla="*/ 279 h 382"/>
                    <a:gd name="T114" fmla="*/ 73 w 464"/>
                    <a:gd name="T115" fmla="*/ 289 h 382"/>
                    <a:gd name="T116" fmla="*/ 62 w 464"/>
                    <a:gd name="T117" fmla="*/ 298 h 382"/>
                    <a:gd name="T118" fmla="*/ 43 w 464"/>
                    <a:gd name="T119" fmla="*/ 319 h 382"/>
                    <a:gd name="T120" fmla="*/ 15 w 464"/>
                    <a:gd name="T121" fmla="*/ 357 h 382"/>
                    <a:gd name="T122" fmla="*/ 177 w 464"/>
                    <a:gd name="T123" fmla="*/ 382 h 382"/>
                    <a:gd name="T124" fmla="*/ 254 w 464"/>
                    <a:gd name="T125"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4" h="382">
                      <a:moveTo>
                        <a:pt x="430" y="382"/>
                      </a:moveTo>
                      <a:lnTo>
                        <a:pt x="433" y="370"/>
                      </a:lnTo>
                      <a:lnTo>
                        <a:pt x="434" y="357"/>
                      </a:lnTo>
                      <a:lnTo>
                        <a:pt x="435" y="341"/>
                      </a:lnTo>
                      <a:lnTo>
                        <a:pt x="437" y="325"/>
                      </a:lnTo>
                      <a:lnTo>
                        <a:pt x="437" y="318"/>
                      </a:lnTo>
                      <a:lnTo>
                        <a:pt x="435" y="310"/>
                      </a:lnTo>
                      <a:lnTo>
                        <a:pt x="434" y="304"/>
                      </a:lnTo>
                      <a:lnTo>
                        <a:pt x="433" y="298"/>
                      </a:lnTo>
                      <a:lnTo>
                        <a:pt x="430" y="293"/>
                      </a:lnTo>
                      <a:lnTo>
                        <a:pt x="429" y="290"/>
                      </a:lnTo>
                      <a:lnTo>
                        <a:pt x="428" y="289"/>
                      </a:lnTo>
                      <a:lnTo>
                        <a:pt x="424" y="285"/>
                      </a:lnTo>
                      <a:lnTo>
                        <a:pt x="419" y="282"/>
                      </a:lnTo>
                      <a:lnTo>
                        <a:pt x="412" y="278"/>
                      </a:lnTo>
                      <a:lnTo>
                        <a:pt x="404" y="274"/>
                      </a:lnTo>
                      <a:lnTo>
                        <a:pt x="388" y="267"/>
                      </a:lnTo>
                      <a:lnTo>
                        <a:pt x="370" y="259"/>
                      </a:lnTo>
                      <a:lnTo>
                        <a:pt x="352" y="253"/>
                      </a:lnTo>
                      <a:lnTo>
                        <a:pt x="337" y="248"/>
                      </a:lnTo>
                      <a:lnTo>
                        <a:pt x="325" y="243"/>
                      </a:lnTo>
                      <a:lnTo>
                        <a:pt x="325" y="243"/>
                      </a:lnTo>
                      <a:lnTo>
                        <a:pt x="315" y="229"/>
                      </a:lnTo>
                      <a:lnTo>
                        <a:pt x="315" y="229"/>
                      </a:lnTo>
                      <a:lnTo>
                        <a:pt x="316" y="228"/>
                      </a:lnTo>
                      <a:lnTo>
                        <a:pt x="317" y="224"/>
                      </a:lnTo>
                      <a:lnTo>
                        <a:pt x="319" y="224"/>
                      </a:lnTo>
                      <a:lnTo>
                        <a:pt x="319" y="224"/>
                      </a:lnTo>
                      <a:lnTo>
                        <a:pt x="324" y="223"/>
                      </a:lnTo>
                      <a:lnTo>
                        <a:pt x="332" y="221"/>
                      </a:lnTo>
                      <a:lnTo>
                        <a:pt x="340" y="217"/>
                      </a:lnTo>
                      <a:lnTo>
                        <a:pt x="347" y="215"/>
                      </a:lnTo>
                      <a:lnTo>
                        <a:pt x="354" y="212"/>
                      </a:lnTo>
                      <a:lnTo>
                        <a:pt x="358" y="210"/>
                      </a:lnTo>
                      <a:lnTo>
                        <a:pt x="362" y="207"/>
                      </a:lnTo>
                      <a:lnTo>
                        <a:pt x="366" y="203"/>
                      </a:lnTo>
                      <a:lnTo>
                        <a:pt x="370" y="200"/>
                      </a:lnTo>
                      <a:lnTo>
                        <a:pt x="377" y="193"/>
                      </a:lnTo>
                      <a:lnTo>
                        <a:pt x="383" y="185"/>
                      </a:lnTo>
                      <a:lnTo>
                        <a:pt x="390" y="179"/>
                      </a:lnTo>
                      <a:lnTo>
                        <a:pt x="398" y="166"/>
                      </a:lnTo>
                      <a:lnTo>
                        <a:pt x="402" y="161"/>
                      </a:lnTo>
                      <a:lnTo>
                        <a:pt x="406" y="160"/>
                      </a:lnTo>
                      <a:lnTo>
                        <a:pt x="408" y="159"/>
                      </a:lnTo>
                      <a:lnTo>
                        <a:pt x="413" y="157"/>
                      </a:lnTo>
                      <a:lnTo>
                        <a:pt x="418" y="155"/>
                      </a:lnTo>
                      <a:lnTo>
                        <a:pt x="424" y="151"/>
                      </a:lnTo>
                      <a:lnTo>
                        <a:pt x="429" y="148"/>
                      </a:lnTo>
                      <a:lnTo>
                        <a:pt x="432" y="145"/>
                      </a:lnTo>
                      <a:lnTo>
                        <a:pt x="434" y="143"/>
                      </a:lnTo>
                      <a:lnTo>
                        <a:pt x="439" y="136"/>
                      </a:lnTo>
                      <a:lnTo>
                        <a:pt x="443" y="130"/>
                      </a:lnTo>
                      <a:lnTo>
                        <a:pt x="445" y="124"/>
                      </a:lnTo>
                      <a:lnTo>
                        <a:pt x="448" y="119"/>
                      </a:lnTo>
                      <a:lnTo>
                        <a:pt x="449" y="115"/>
                      </a:lnTo>
                      <a:lnTo>
                        <a:pt x="450" y="112"/>
                      </a:lnTo>
                      <a:lnTo>
                        <a:pt x="449" y="108"/>
                      </a:lnTo>
                      <a:lnTo>
                        <a:pt x="449" y="105"/>
                      </a:lnTo>
                      <a:lnTo>
                        <a:pt x="447" y="103"/>
                      </a:lnTo>
                      <a:lnTo>
                        <a:pt x="445" y="102"/>
                      </a:lnTo>
                      <a:lnTo>
                        <a:pt x="443" y="100"/>
                      </a:lnTo>
                      <a:lnTo>
                        <a:pt x="440" y="100"/>
                      </a:lnTo>
                      <a:lnTo>
                        <a:pt x="437" y="100"/>
                      </a:lnTo>
                      <a:lnTo>
                        <a:pt x="433" y="102"/>
                      </a:lnTo>
                      <a:lnTo>
                        <a:pt x="430" y="103"/>
                      </a:lnTo>
                      <a:lnTo>
                        <a:pt x="428" y="104"/>
                      </a:lnTo>
                      <a:lnTo>
                        <a:pt x="430" y="99"/>
                      </a:lnTo>
                      <a:lnTo>
                        <a:pt x="437" y="92"/>
                      </a:lnTo>
                      <a:lnTo>
                        <a:pt x="443" y="84"/>
                      </a:lnTo>
                      <a:lnTo>
                        <a:pt x="450" y="74"/>
                      </a:lnTo>
                      <a:lnTo>
                        <a:pt x="453" y="69"/>
                      </a:lnTo>
                      <a:lnTo>
                        <a:pt x="455" y="64"/>
                      </a:lnTo>
                      <a:lnTo>
                        <a:pt x="459" y="58"/>
                      </a:lnTo>
                      <a:lnTo>
                        <a:pt x="460" y="53"/>
                      </a:lnTo>
                      <a:lnTo>
                        <a:pt x="463" y="47"/>
                      </a:lnTo>
                      <a:lnTo>
                        <a:pt x="464" y="42"/>
                      </a:lnTo>
                      <a:lnTo>
                        <a:pt x="464" y="36"/>
                      </a:lnTo>
                      <a:lnTo>
                        <a:pt x="463" y="31"/>
                      </a:lnTo>
                      <a:lnTo>
                        <a:pt x="463" y="28"/>
                      </a:lnTo>
                      <a:lnTo>
                        <a:pt x="460" y="26"/>
                      </a:lnTo>
                      <a:lnTo>
                        <a:pt x="459" y="23"/>
                      </a:lnTo>
                      <a:lnTo>
                        <a:pt x="458" y="22"/>
                      </a:lnTo>
                      <a:lnTo>
                        <a:pt x="455" y="21"/>
                      </a:lnTo>
                      <a:lnTo>
                        <a:pt x="453" y="20"/>
                      </a:lnTo>
                      <a:lnTo>
                        <a:pt x="452" y="19"/>
                      </a:lnTo>
                      <a:lnTo>
                        <a:pt x="449" y="19"/>
                      </a:lnTo>
                      <a:lnTo>
                        <a:pt x="444" y="17"/>
                      </a:lnTo>
                      <a:lnTo>
                        <a:pt x="442" y="17"/>
                      </a:lnTo>
                      <a:lnTo>
                        <a:pt x="438" y="19"/>
                      </a:lnTo>
                      <a:lnTo>
                        <a:pt x="435" y="15"/>
                      </a:lnTo>
                      <a:lnTo>
                        <a:pt x="433" y="12"/>
                      </a:lnTo>
                      <a:lnTo>
                        <a:pt x="429" y="10"/>
                      </a:lnTo>
                      <a:lnTo>
                        <a:pt x="424" y="6"/>
                      </a:lnTo>
                      <a:lnTo>
                        <a:pt x="419" y="4"/>
                      </a:lnTo>
                      <a:lnTo>
                        <a:pt x="417" y="2"/>
                      </a:lnTo>
                      <a:lnTo>
                        <a:pt x="413" y="1"/>
                      </a:lnTo>
                      <a:lnTo>
                        <a:pt x="409" y="1"/>
                      </a:lnTo>
                      <a:lnTo>
                        <a:pt x="407" y="0"/>
                      </a:lnTo>
                      <a:lnTo>
                        <a:pt x="397" y="0"/>
                      </a:lnTo>
                      <a:lnTo>
                        <a:pt x="387" y="1"/>
                      </a:lnTo>
                      <a:lnTo>
                        <a:pt x="376" y="1"/>
                      </a:lnTo>
                      <a:lnTo>
                        <a:pt x="363" y="2"/>
                      </a:lnTo>
                      <a:lnTo>
                        <a:pt x="352" y="4"/>
                      </a:lnTo>
                      <a:lnTo>
                        <a:pt x="341" y="6"/>
                      </a:lnTo>
                      <a:lnTo>
                        <a:pt x="317" y="10"/>
                      </a:lnTo>
                      <a:lnTo>
                        <a:pt x="296" y="14"/>
                      </a:lnTo>
                      <a:lnTo>
                        <a:pt x="279" y="16"/>
                      </a:lnTo>
                      <a:lnTo>
                        <a:pt x="263" y="20"/>
                      </a:lnTo>
                      <a:lnTo>
                        <a:pt x="260" y="21"/>
                      </a:lnTo>
                      <a:lnTo>
                        <a:pt x="253" y="25"/>
                      </a:lnTo>
                      <a:lnTo>
                        <a:pt x="247" y="27"/>
                      </a:lnTo>
                      <a:lnTo>
                        <a:pt x="242" y="30"/>
                      </a:lnTo>
                      <a:lnTo>
                        <a:pt x="237" y="33"/>
                      </a:lnTo>
                      <a:lnTo>
                        <a:pt x="233" y="37"/>
                      </a:lnTo>
                      <a:lnTo>
                        <a:pt x="229" y="40"/>
                      </a:lnTo>
                      <a:lnTo>
                        <a:pt x="227" y="43"/>
                      </a:lnTo>
                      <a:lnTo>
                        <a:pt x="222" y="51"/>
                      </a:lnTo>
                      <a:lnTo>
                        <a:pt x="218" y="56"/>
                      </a:lnTo>
                      <a:lnTo>
                        <a:pt x="217" y="58"/>
                      </a:lnTo>
                      <a:lnTo>
                        <a:pt x="209" y="79"/>
                      </a:lnTo>
                      <a:lnTo>
                        <a:pt x="205" y="100"/>
                      </a:lnTo>
                      <a:lnTo>
                        <a:pt x="205" y="103"/>
                      </a:lnTo>
                      <a:lnTo>
                        <a:pt x="201" y="103"/>
                      </a:lnTo>
                      <a:lnTo>
                        <a:pt x="198" y="103"/>
                      </a:lnTo>
                      <a:lnTo>
                        <a:pt x="196" y="103"/>
                      </a:lnTo>
                      <a:lnTo>
                        <a:pt x="192" y="104"/>
                      </a:lnTo>
                      <a:lnTo>
                        <a:pt x="190" y="105"/>
                      </a:lnTo>
                      <a:lnTo>
                        <a:pt x="187" y="107"/>
                      </a:lnTo>
                      <a:lnTo>
                        <a:pt x="185" y="109"/>
                      </a:lnTo>
                      <a:lnTo>
                        <a:pt x="182" y="112"/>
                      </a:lnTo>
                      <a:lnTo>
                        <a:pt x="180" y="114"/>
                      </a:lnTo>
                      <a:lnTo>
                        <a:pt x="177" y="117"/>
                      </a:lnTo>
                      <a:lnTo>
                        <a:pt x="176" y="119"/>
                      </a:lnTo>
                      <a:lnTo>
                        <a:pt x="175" y="123"/>
                      </a:lnTo>
                      <a:lnTo>
                        <a:pt x="173" y="125"/>
                      </a:lnTo>
                      <a:lnTo>
                        <a:pt x="173" y="129"/>
                      </a:lnTo>
                      <a:lnTo>
                        <a:pt x="173" y="131"/>
                      </a:lnTo>
                      <a:lnTo>
                        <a:pt x="173" y="134"/>
                      </a:lnTo>
                      <a:lnTo>
                        <a:pt x="176" y="149"/>
                      </a:lnTo>
                      <a:lnTo>
                        <a:pt x="176" y="154"/>
                      </a:lnTo>
                      <a:lnTo>
                        <a:pt x="177" y="157"/>
                      </a:lnTo>
                      <a:lnTo>
                        <a:pt x="178" y="160"/>
                      </a:lnTo>
                      <a:lnTo>
                        <a:pt x="181" y="161"/>
                      </a:lnTo>
                      <a:lnTo>
                        <a:pt x="185" y="162"/>
                      </a:lnTo>
                      <a:lnTo>
                        <a:pt x="188" y="162"/>
                      </a:lnTo>
                      <a:lnTo>
                        <a:pt x="191" y="162"/>
                      </a:lnTo>
                      <a:lnTo>
                        <a:pt x="191" y="167"/>
                      </a:lnTo>
                      <a:lnTo>
                        <a:pt x="192" y="179"/>
                      </a:lnTo>
                      <a:lnTo>
                        <a:pt x="195" y="192"/>
                      </a:lnTo>
                      <a:lnTo>
                        <a:pt x="196" y="198"/>
                      </a:lnTo>
                      <a:lnTo>
                        <a:pt x="198" y="203"/>
                      </a:lnTo>
                      <a:lnTo>
                        <a:pt x="200" y="206"/>
                      </a:lnTo>
                      <a:lnTo>
                        <a:pt x="203" y="210"/>
                      </a:lnTo>
                      <a:lnTo>
                        <a:pt x="207" y="212"/>
                      </a:lnTo>
                      <a:lnTo>
                        <a:pt x="212" y="215"/>
                      </a:lnTo>
                      <a:lnTo>
                        <a:pt x="217" y="218"/>
                      </a:lnTo>
                      <a:lnTo>
                        <a:pt x="223" y="221"/>
                      </a:lnTo>
                      <a:lnTo>
                        <a:pt x="228" y="222"/>
                      </a:lnTo>
                      <a:lnTo>
                        <a:pt x="228" y="223"/>
                      </a:lnTo>
                      <a:lnTo>
                        <a:pt x="228" y="224"/>
                      </a:lnTo>
                      <a:lnTo>
                        <a:pt x="227" y="229"/>
                      </a:lnTo>
                      <a:lnTo>
                        <a:pt x="227" y="231"/>
                      </a:lnTo>
                      <a:lnTo>
                        <a:pt x="227" y="231"/>
                      </a:lnTo>
                      <a:lnTo>
                        <a:pt x="211" y="243"/>
                      </a:lnTo>
                      <a:lnTo>
                        <a:pt x="211" y="244"/>
                      </a:lnTo>
                      <a:lnTo>
                        <a:pt x="195" y="248"/>
                      </a:lnTo>
                      <a:lnTo>
                        <a:pt x="176" y="253"/>
                      </a:lnTo>
                      <a:lnTo>
                        <a:pt x="154" y="260"/>
                      </a:lnTo>
                      <a:lnTo>
                        <a:pt x="130" y="267"/>
                      </a:lnTo>
                      <a:lnTo>
                        <a:pt x="106" y="275"/>
                      </a:lnTo>
                      <a:lnTo>
                        <a:pt x="97" y="279"/>
                      </a:lnTo>
                      <a:lnTo>
                        <a:pt x="88" y="283"/>
                      </a:lnTo>
                      <a:lnTo>
                        <a:pt x="79" y="287"/>
                      </a:lnTo>
                      <a:lnTo>
                        <a:pt x="73" y="289"/>
                      </a:lnTo>
                      <a:lnTo>
                        <a:pt x="70" y="291"/>
                      </a:lnTo>
                      <a:lnTo>
                        <a:pt x="68" y="293"/>
                      </a:lnTo>
                      <a:lnTo>
                        <a:pt x="62" y="298"/>
                      </a:lnTo>
                      <a:lnTo>
                        <a:pt x="56" y="304"/>
                      </a:lnTo>
                      <a:lnTo>
                        <a:pt x="49" y="311"/>
                      </a:lnTo>
                      <a:lnTo>
                        <a:pt x="43" y="319"/>
                      </a:lnTo>
                      <a:lnTo>
                        <a:pt x="37" y="326"/>
                      </a:lnTo>
                      <a:lnTo>
                        <a:pt x="26" y="342"/>
                      </a:lnTo>
                      <a:lnTo>
                        <a:pt x="15" y="357"/>
                      </a:lnTo>
                      <a:lnTo>
                        <a:pt x="7" y="370"/>
                      </a:lnTo>
                      <a:lnTo>
                        <a:pt x="0" y="382"/>
                      </a:lnTo>
                      <a:lnTo>
                        <a:pt x="177" y="382"/>
                      </a:lnTo>
                      <a:lnTo>
                        <a:pt x="177" y="382"/>
                      </a:lnTo>
                      <a:lnTo>
                        <a:pt x="214" y="382"/>
                      </a:lnTo>
                      <a:lnTo>
                        <a:pt x="254" y="382"/>
                      </a:lnTo>
                      <a:lnTo>
                        <a:pt x="254" y="382"/>
                      </a:lnTo>
                      <a:lnTo>
                        <a:pt x="430" y="382"/>
                      </a:lnTo>
                      <a:close/>
                    </a:path>
                  </a:pathLst>
                </a:custGeom>
                <a:gradFill>
                  <a:gsLst>
                    <a:gs pos="21000">
                      <a:sysClr val="window" lastClr="FFFFFF">
                        <a:lumMod val="50000"/>
                        <a:alpha val="69000"/>
                      </a:sysClr>
                    </a:gs>
                    <a:gs pos="69000">
                      <a:sysClr val="window" lastClr="FFFFFF">
                        <a:lumMod val="75000"/>
                        <a:alpha val="0"/>
                      </a:sysClr>
                    </a:gs>
                  </a:gsLst>
                  <a:lin ang="180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grpSp>
              <p:nvGrpSpPr>
                <p:cNvPr id="143" name="Group 9">
                  <a:extLst>
                    <a:ext uri="{FF2B5EF4-FFF2-40B4-BE49-F238E27FC236}">
                      <a16:creationId xmlns:a16="http://schemas.microsoft.com/office/drawing/2014/main" id="{5AD25497-975C-4C97-9A31-2A4ACAFE82C0}"/>
                    </a:ext>
                  </a:extLst>
                </p:cNvPr>
                <p:cNvGrpSpPr>
                  <a:grpSpLocks noChangeAspect="1"/>
                </p:cNvGrpSpPr>
                <p:nvPr/>
              </p:nvGrpSpPr>
              <p:grpSpPr bwMode="auto">
                <a:xfrm>
                  <a:off x="3776942" y="9014419"/>
                  <a:ext cx="409575" cy="466725"/>
                  <a:chOff x="1318" y="5679"/>
                  <a:chExt cx="258" cy="294"/>
                </a:xfrm>
              </p:grpSpPr>
              <p:sp>
                <p:nvSpPr>
                  <p:cNvPr id="144" name="Freeform 10">
                    <a:extLst>
                      <a:ext uri="{FF2B5EF4-FFF2-40B4-BE49-F238E27FC236}">
                        <a16:creationId xmlns:a16="http://schemas.microsoft.com/office/drawing/2014/main" id="{6A655B80-BDEC-4682-9E50-98C2F85922C9}"/>
                      </a:ext>
                    </a:extLst>
                  </p:cNvPr>
                  <p:cNvSpPr>
                    <a:spLocks noEditPoints="1"/>
                  </p:cNvSpPr>
                  <p:nvPr/>
                </p:nvSpPr>
                <p:spPr bwMode="auto">
                  <a:xfrm>
                    <a:off x="1318" y="5679"/>
                    <a:ext cx="258" cy="294"/>
                  </a:xfrm>
                  <a:custGeom>
                    <a:avLst/>
                    <a:gdLst>
                      <a:gd name="T0" fmla="*/ 260 w 1290"/>
                      <a:gd name="T1" fmla="*/ 1470 h 1470"/>
                      <a:gd name="T2" fmla="*/ 30 w 1290"/>
                      <a:gd name="T3" fmla="*/ 1268 h 1470"/>
                      <a:gd name="T4" fmla="*/ 81 w 1290"/>
                      <a:gd name="T5" fmla="*/ 1100 h 1470"/>
                      <a:gd name="T6" fmla="*/ 131 w 1290"/>
                      <a:gd name="T7" fmla="*/ 1038 h 1470"/>
                      <a:gd name="T8" fmla="*/ 333 w 1290"/>
                      <a:gd name="T9" fmla="*/ 933 h 1470"/>
                      <a:gd name="T10" fmla="*/ 446 w 1290"/>
                      <a:gd name="T11" fmla="*/ 868 h 1470"/>
                      <a:gd name="T12" fmla="*/ 349 w 1290"/>
                      <a:gd name="T13" fmla="*/ 784 h 1470"/>
                      <a:gd name="T14" fmla="*/ 259 w 1290"/>
                      <a:gd name="T15" fmla="*/ 651 h 1470"/>
                      <a:gd name="T16" fmla="*/ 191 w 1290"/>
                      <a:gd name="T17" fmla="*/ 501 h 1470"/>
                      <a:gd name="T18" fmla="*/ 207 w 1290"/>
                      <a:gd name="T19" fmla="*/ 411 h 1470"/>
                      <a:gd name="T20" fmla="*/ 237 w 1290"/>
                      <a:gd name="T21" fmla="*/ 331 h 1470"/>
                      <a:gd name="T22" fmla="*/ 255 w 1290"/>
                      <a:gd name="T23" fmla="*/ 167 h 1470"/>
                      <a:gd name="T24" fmla="*/ 319 w 1290"/>
                      <a:gd name="T25" fmla="*/ 93 h 1470"/>
                      <a:gd name="T26" fmla="*/ 515 w 1290"/>
                      <a:gd name="T27" fmla="*/ 32 h 1470"/>
                      <a:gd name="T28" fmla="*/ 758 w 1290"/>
                      <a:gd name="T29" fmla="*/ 0 h 1470"/>
                      <a:gd name="T30" fmla="*/ 894 w 1290"/>
                      <a:gd name="T31" fmla="*/ 47 h 1470"/>
                      <a:gd name="T32" fmla="*/ 953 w 1290"/>
                      <a:gd name="T33" fmla="*/ 71 h 1470"/>
                      <a:gd name="T34" fmla="*/ 1024 w 1290"/>
                      <a:gd name="T35" fmla="*/ 125 h 1470"/>
                      <a:gd name="T36" fmla="*/ 1047 w 1290"/>
                      <a:gd name="T37" fmla="*/ 285 h 1470"/>
                      <a:gd name="T38" fmla="*/ 1036 w 1290"/>
                      <a:gd name="T39" fmla="*/ 375 h 1470"/>
                      <a:gd name="T40" fmla="*/ 1082 w 1290"/>
                      <a:gd name="T41" fmla="*/ 459 h 1470"/>
                      <a:gd name="T42" fmla="*/ 1058 w 1290"/>
                      <a:gd name="T43" fmla="*/ 581 h 1470"/>
                      <a:gd name="T44" fmla="*/ 998 w 1290"/>
                      <a:gd name="T45" fmla="*/ 651 h 1470"/>
                      <a:gd name="T46" fmla="*/ 930 w 1290"/>
                      <a:gd name="T47" fmla="*/ 791 h 1470"/>
                      <a:gd name="T48" fmla="*/ 843 w 1290"/>
                      <a:gd name="T49" fmla="*/ 872 h 1470"/>
                      <a:gd name="T50" fmla="*/ 959 w 1290"/>
                      <a:gd name="T51" fmla="*/ 934 h 1470"/>
                      <a:gd name="T52" fmla="*/ 1123 w 1290"/>
                      <a:gd name="T53" fmla="*/ 1014 h 1470"/>
                      <a:gd name="T54" fmla="*/ 1188 w 1290"/>
                      <a:gd name="T55" fmla="*/ 1069 h 1470"/>
                      <a:gd name="T56" fmla="*/ 1239 w 1290"/>
                      <a:gd name="T57" fmla="*/ 1184 h 1470"/>
                      <a:gd name="T58" fmla="*/ 1290 w 1290"/>
                      <a:gd name="T59" fmla="*/ 1469 h 1470"/>
                      <a:gd name="T60" fmla="*/ 1189 w 1290"/>
                      <a:gd name="T61" fmla="*/ 1380 h 1470"/>
                      <a:gd name="T62" fmla="*/ 1145 w 1290"/>
                      <a:gd name="T63" fmla="*/ 1181 h 1470"/>
                      <a:gd name="T64" fmla="*/ 1107 w 1290"/>
                      <a:gd name="T65" fmla="*/ 1115 h 1470"/>
                      <a:gd name="T66" fmla="*/ 744 w 1290"/>
                      <a:gd name="T67" fmla="*/ 935 h 1470"/>
                      <a:gd name="T68" fmla="*/ 722 w 1290"/>
                      <a:gd name="T69" fmla="*/ 862 h 1470"/>
                      <a:gd name="T70" fmla="*/ 816 w 1290"/>
                      <a:gd name="T71" fmla="*/ 784 h 1470"/>
                      <a:gd name="T72" fmla="*/ 865 w 1290"/>
                      <a:gd name="T73" fmla="*/ 724 h 1470"/>
                      <a:gd name="T74" fmla="*/ 949 w 1290"/>
                      <a:gd name="T75" fmla="*/ 576 h 1470"/>
                      <a:gd name="T76" fmla="*/ 978 w 1290"/>
                      <a:gd name="T77" fmla="*/ 543 h 1470"/>
                      <a:gd name="T78" fmla="*/ 992 w 1290"/>
                      <a:gd name="T79" fmla="*/ 462 h 1470"/>
                      <a:gd name="T80" fmla="*/ 944 w 1290"/>
                      <a:gd name="T81" fmla="*/ 339 h 1470"/>
                      <a:gd name="T82" fmla="*/ 962 w 1290"/>
                      <a:gd name="T83" fmla="*/ 221 h 1470"/>
                      <a:gd name="T84" fmla="*/ 932 w 1290"/>
                      <a:gd name="T85" fmla="*/ 158 h 1470"/>
                      <a:gd name="T86" fmla="*/ 851 w 1290"/>
                      <a:gd name="T87" fmla="*/ 127 h 1470"/>
                      <a:gd name="T88" fmla="*/ 781 w 1290"/>
                      <a:gd name="T89" fmla="*/ 91 h 1470"/>
                      <a:gd name="T90" fmla="*/ 599 w 1290"/>
                      <a:gd name="T91" fmla="*/ 107 h 1470"/>
                      <a:gd name="T92" fmla="*/ 371 w 1290"/>
                      <a:gd name="T93" fmla="*/ 167 h 1470"/>
                      <a:gd name="T94" fmla="*/ 336 w 1290"/>
                      <a:gd name="T95" fmla="*/ 202 h 1470"/>
                      <a:gd name="T96" fmla="*/ 326 w 1290"/>
                      <a:gd name="T97" fmla="*/ 322 h 1470"/>
                      <a:gd name="T98" fmla="*/ 282 w 1290"/>
                      <a:gd name="T99" fmla="*/ 461 h 1470"/>
                      <a:gd name="T100" fmla="*/ 280 w 1290"/>
                      <a:gd name="T101" fmla="*/ 499 h 1470"/>
                      <a:gd name="T102" fmla="*/ 324 w 1290"/>
                      <a:gd name="T103" fmla="*/ 584 h 1470"/>
                      <a:gd name="T104" fmla="*/ 426 w 1290"/>
                      <a:gd name="T105" fmla="*/ 738 h 1470"/>
                      <a:gd name="T106" fmla="*/ 509 w 1290"/>
                      <a:gd name="T107" fmla="*/ 801 h 1470"/>
                      <a:gd name="T108" fmla="*/ 555 w 1290"/>
                      <a:gd name="T109" fmla="*/ 882 h 1470"/>
                      <a:gd name="T110" fmla="*/ 489 w 1290"/>
                      <a:gd name="T111" fmla="*/ 957 h 1470"/>
                      <a:gd name="T112" fmla="*/ 324 w 1290"/>
                      <a:gd name="T113" fmla="*/ 1031 h 1470"/>
                      <a:gd name="T114" fmla="*/ 190 w 1290"/>
                      <a:gd name="T115" fmla="*/ 1108 h 1470"/>
                      <a:gd name="T116" fmla="*/ 154 w 1290"/>
                      <a:gd name="T117" fmla="*/ 1158 h 1470"/>
                      <a:gd name="T118" fmla="*/ 107 w 1290"/>
                      <a:gd name="T119" fmla="*/ 1342 h 1470"/>
                      <a:gd name="T120" fmla="*/ 1100 w 1290"/>
                      <a:gd name="T121" fmla="*/ 1379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0" h="1470">
                        <a:moveTo>
                          <a:pt x="1018" y="1470"/>
                        </a:moveTo>
                        <a:lnTo>
                          <a:pt x="1018" y="1468"/>
                        </a:lnTo>
                        <a:lnTo>
                          <a:pt x="644" y="1467"/>
                        </a:lnTo>
                        <a:lnTo>
                          <a:pt x="260" y="1468"/>
                        </a:lnTo>
                        <a:lnTo>
                          <a:pt x="260" y="1470"/>
                        </a:lnTo>
                        <a:lnTo>
                          <a:pt x="176" y="1468"/>
                        </a:lnTo>
                        <a:lnTo>
                          <a:pt x="0" y="1470"/>
                        </a:lnTo>
                        <a:lnTo>
                          <a:pt x="12" y="1373"/>
                        </a:lnTo>
                        <a:lnTo>
                          <a:pt x="19" y="1327"/>
                        </a:lnTo>
                        <a:lnTo>
                          <a:pt x="30" y="1268"/>
                        </a:lnTo>
                        <a:lnTo>
                          <a:pt x="45" y="1210"/>
                        </a:lnTo>
                        <a:lnTo>
                          <a:pt x="51" y="1180"/>
                        </a:lnTo>
                        <a:lnTo>
                          <a:pt x="61" y="1150"/>
                        </a:lnTo>
                        <a:lnTo>
                          <a:pt x="70" y="1125"/>
                        </a:lnTo>
                        <a:lnTo>
                          <a:pt x="81" y="1100"/>
                        </a:lnTo>
                        <a:lnTo>
                          <a:pt x="96" y="1077"/>
                        </a:lnTo>
                        <a:lnTo>
                          <a:pt x="104" y="1066"/>
                        </a:lnTo>
                        <a:lnTo>
                          <a:pt x="111" y="1056"/>
                        </a:lnTo>
                        <a:lnTo>
                          <a:pt x="131" y="1040"/>
                        </a:lnTo>
                        <a:lnTo>
                          <a:pt x="131" y="1038"/>
                        </a:lnTo>
                        <a:lnTo>
                          <a:pt x="169" y="1014"/>
                        </a:lnTo>
                        <a:lnTo>
                          <a:pt x="190" y="999"/>
                        </a:lnTo>
                        <a:lnTo>
                          <a:pt x="252" y="967"/>
                        </a:lnTo>
                        <a:lnTo>
                          <a:pt x="291" y="949"/>
                        </a:lnTo>
                        <a:lnTo>
                          <a:pt x="333" y="933"/>
                        </a:lnTo>
                        <a:lnTo>
                          <a:pt x="356" y="925"/>
                        </a:lnTo>
                        <a:lnTo>
                          <a:pt x="378" y="918"/>
                        </a:lnTo>
                        <a:lnTo>
                          <a:pt x="417" y="903"/>
                        </a:lnTo>
                        <a:lnTo>
                          <a:pt x="451" y="870"/>
                        </a:lnTo>
                        <a:lnTo>
                          <a:pt x="446" y="868"/>
                        </a:lnTo>
                        <a:lnTo>
                          <a:pt x="430" y="857"/>
                        </a:lnTo>
                        <a:lnTo>
                          <a:pt x="408" y="845"/>
                        </a:lnTo>
                        <a:lnTo>
                          <a:pt x="374" y="819"/>
                        </a:lnTo>
                        <a:lnTo>
                          <a:pt x="362" y="802"/>
                        </a:lnTo>
                        <a:lnTo>
                          <a:pt x="349" y="784"/>
                        </a:lnTo>
                        <a:lnTo>
                          <a:pt x="335" y="756"/>
                        </a:lnTo>
                        <a:lnTo>
                          <a:pt x="312" y="706"/>
                        </a:lnTo>
                        <a:lnTo>
                          <a:pt x="297" y="669"/>
                        </a:lnTo>
                        <a:lnTo>
                          <a:pt x="282" y="667"/>
                        </a:lnTo>
                        <a:lnTo>
                          <a:pt x="259" y="651"/>
                        </a:lnTo>
                        <a:lnTo>
                          <a:pt x="246" y="633"/>
                        </a:lnTo>
                        <a:lnTo>
                          <a:pt x="236" y="616"/>
                        </a:lnTo>
                        <a:lnTo>
                          <a:pt x="196" y="530"/>
                        </a:lnTo>
                        <a:lnTo>
                          <a:pt x="193" y="510"/>
                        </a:lnTo>
                        <a:lnTo>
                          <a:pt x="191" y="501"/>
                        </a:lnTo>
                        <a:lnTo>
                          <a:pt x="188" y="489"/>
                        </a:lnTo>
                        <a:lnTo>
                          <a:pt x="188" y="467"/>
                        </a:lnTo>
                        <a:lnTo>
                          <a:pt x="195" y="440"/>
                        </a:lnTo>
                        <a:lnTo>
                          <a:pt x="200" y="425"/>
                        </a:lnTo>
                        <a:lnTo>
                          <a:pt x="207" y="411"/>
                        </a:lnTo>
                        <a:lnTo>
                          <a:pt x="217" y="397"/>
                        </a:lnTo>
                        <a:lnTo>
                          <a:pt x="228" y="386"/>
                        </a:lnTo>
                        <a:lnTo>
                          <a:pt x="242" y="376"/>
                        </a:lnTo>
                        <a:lnTo>
                          <a:pt x="245" y="375"/>
                        </a:lnTo>
                        <a:lnTo>
                          <a:pt x="237" y="331"/>
                        </a:lnTo>
                        <a:lnTo>
                          <a:pt x="235" y="252"/>
                        </a:lnTo>
                        <a:lnTo>
                          <a:pt x="235" y="238"/>
                        </a:lnTo>
                        <a:lnTo>
                          <a:pt x="242" y="211"/>
                        </a:lnTo>
                        <a:lnTo>
                          <a:pt x="248" y="183"/>
                        </a:lnTo>
                        <a:lnTo>
                          <a:pt x="255" y="167"/>
                        </a:lnTo>
                        <a:lnTo>
                          <a:pt x="264" y="151"/>
                        </a:lnTo>
                        <a:lnTo>
                          <a:pt x="276" y="133"/>
                        </a:lnTo>
                        <a:lnTo>
                          <a:pt x="288" y="118"/>
                        </a:lnTo>
                        <a:lnTo>
                          <a:pt x="305" y="103"/>
                        </a:lnTo>
                        <a:lnTo>
                          <a:pt x="319" y="93"/>
                        </a:lnTo>
                        <a:lnTo>
                          <a:pt x="342" y="78"/>
                        </a:lnTo>
                        <a:lnTo>
                          <a:pt x="360" y="71"/>
                        </a:lnTo>
                        <a:lnTo>
                          <a:pt x="405" y="57"/>
                        </a:lnTo>
                        <a:lnTo>
                          <a:pt x="453" y="46"/>
                        </a:lnTo>
                        <a:lnTo>
                          <a:pt x="515" y="32"/>
                        </a:lnTo>
                        <a:lnTo>
                          <a:pt x="582" y="20"/>
                        </a:lnTo>
                        <a:lnTo>
                          <a:pt x="618" y="12"/>
                        </a:lnTo>
                        <a:lnTo>
                          <a:pt x="653" y="8"/>
                        </a:lnTo>
                        <a:lnTo>
                          <a:pt x="689" y="4"/>
                        </a:lnTo>
                        <a:lnTo>
                          <a:pt x="758" y="0"/>
                        </a:lnTo>
                        <a:lnTo>
                          <a:pt x="802" y="3"/>
                        </a:lnTo>
                        <a:lnTo>
                          <a:pt x="833" y="10"/>
                        </a:lnTo>
                        <a:lnTo>
                          <a:pt x="849" y="19"/>
                        </a:lnTo>
                        <a:lnTo>
                          <a:pt x="870" y="30"/>
                        </a:lnTo>
                        <a:lnTo>
                          <a:pt x="894" y="47"/>
                        </a:lnTo>
                        <a:lnTo>
                          <a:pt x="908" y="58"/>
                        </a:lnTo>
                        <a:lnTo>
                          <a:pt x="917" y="66"/>
                        </a:lnTo>
                        <a:lnTo>
                          <a:pt x="926" y="66"/>
                        </a:lnTo>
                        <a:lnTo>
                          <a:pt x="943" y="70"/>
                        </a:lnTo>
                        <a:lnTo>
                          <a:pt x="953" y="71"/>
                        </a:lnTo>
                        <a:lnTo>
                          <a:pt x="966" y="75"/>
                        </a:lnTo>
                        <a:lnTo>
                          <a:pt x="979" y="82"/>
                        </a:lnTo>
                        <a:lnTo>
                          <a:pt x="993" y="91"/>
                        </a:lnTo>
                        <a:lnTo>
                          <a:pt x="1013" y="111"/>
                        </a:lnTo>
                        <a:lnTo>
                          <a:pt x="1024" y="125"/>
                        </a:lnTo>
                        <a:lnTo>
                          <a:pt x="1032" y="141"/>
                        </a:lnTo>
                        <a:lnTo>
                          <a:pt x="1043" y="165"/>
                        </a:lnTo>
                        <a:lnTo>
                          <a:pt x="1051" y="213"/>
                        </a:lnTo>
                        <a:lnTo>
                          <a:pt x="1051" y="261"/>
                        </a:lnTo>
                        <a:lnTo>
                          <a:pt x="1047" y="285"/>
                        </a:lnTo>
                        <a:lnTo>
                          <a:pt x="1045" y="305"/>
                        </a:lnTo>
                        <a:lnTo>
                          <a:pt x="1040" y="329"/>
                        </a:lnTo>
                        <a:lnTo>
                          <a:pt x="1028" y="368"/>
                        </a:lnTo>
                        <a:lnTo>
                          <a:pt x="1026" y="372"/>
                        </a:lnTo>
                        <a:lnTo>
                          <a:pt x="1036" y="375"/>
                        </a:lnTo>
                        <a:lnTo>
                          <a:pt x="1052" y="391"/>
                        </a:lnTo>
                        <a:lnTo>
                          <a:pt x="1061" y="402"/>
                        </a:lnTo>
                        <a:lnTo>
                          <a:pt x="1071" y="419"/>
                        </a:lnTo>
                        <a:lnTo>
                          <a:pt x="1077" y="435"/>
                        </a:lnTo>
                        <a:lnTo>
                          <a:pt x="1082" y="459"/>
                        </a:lnTo>
                        <a:lnTo>
                          <a:pt x="1082" y="482"/>
                        </a:lnTo>
                        <a:lnTo>
                          <a:pt x="1080" y="502"/>
                        </a:lnTo>
                        <a:lnTo>
                          <a:pt x="1077" y="524"/>
                        </a:lnTo>
                        <a:lnTo>
                          <a:pt x="1071" y="551"/>
                        </a:lnTo>
                        <a:lnTo>
                          <a:pt x="1058" y="581"/>
                        </a:lnTo>
                        <a:lnTo>
                          <a:pt x="1055" y="588"/>
                        </a:lnTo>
                        <a:lnTo>
                          <a:pt x="1050" y="600"/>
                        </a:lnTo>
                        <a:lnTo>
                          <a:pt x="1033" y="624"/>
                        </a:lnTo>
                        <a:lnTo>
                          <a:pt x="1013" y="640"/>
                        </a:lnTo>
                        <a:lnTo>
                          <a:pt x="998" y="651"/>
                        </a:lnTo>
                        <a:lnTo>
                          <a:pt x="981" y="661"/>
                        </a:lnTo>
                        <a:lnTo>
                          <a:pt x="968" y="706"/>
                        </a:lnTo>
                        <a:lnTo>
                          <a:pt x="958" y="732"/>
                        </a:lnTo>
                        <a:lnTo>
                          <a:pt x="945" y="764"/>
                        </a:lnTo>
                        <a:lnTo>
                          <a:pt x="930" y="791"/>
                        </a:lnTo>
                        <a:lnTo>
                          <a:pt x="920" y="807"/>
                        </a:lnTo>
                        <a:lnTo>
                          <a:pt x="909" y="823"/>
                        </a:lnTo>
                        <a:lnTo>
                          <a:pt x="883" y="847"/>
                        </a:lnTo>
                        <a:lnTo>
                          <a:pt x="863" y="859"/>
                        </a:lnTo>
                        <a:lnTo>
                          <a:pt x="843" y="872"/>
                        </a:lnTo>
                        <a:lnTo>
                          <a:pt x="837" y="875"/>
                        </a:lnTo>
                        <a:lnTo>
                          <a:pt x="872" y="902"/>
                        </a:lnTo>
                        <a:lnTo>
                          <a:pt x="906" y="915"/>
                        </a:lnTo>
                        <a:lnTo>
                          <a:pt x="936" y="925"/>
                        </a:lnTo>
                        <a:lnTo>
                          <a:pt x="959" y="934"/>
                        </a:lnTo>
                        <a:lnTo>
                          <a:pt x="1003" y="950"/>
                        </a:lnTo>
                        <a:lnTo>
                          <a:pt x="1042" y="968"/>
                        </a:lnTo>
                        <a:lnTo>
                          <a:pt x="1075" y="985"/>
                        </a:lnTo>
                        <a:lnTo>
                          <a:pt x="1103" y="1001"/>
                        </a:lnTo>
                        <a:lnTo>
                          <a:pt x="1123" y="1014"/>
                        </a:lnTo>
                        <a:lnTo>
                          <a:pt x="1159" y="1038"/>
                        </a:lnTo>
                        <a:lnTo>
                          <a:pt x="1159" y="1041"/>
                        </a:lnTo>
                        <a:lnTo>
                          <a:pt x="1161" y="1043"/>
                        </a:lnTo>
                        <a:lnTo>
                          <a:pt x="1178" y="1057"/>
                        </a:lnTo>
                        <a:lnTo>
                          <a:pt x="1188" y="1069"/>
                        </a:lnTo>
                        <a:lnTo>
                          <a:pt x="1194" y="1079"/>
                        </a:lnTo>
                        <a:lnTo>
                          <a:pt x="1208" y="1101"/>
                        </a:lnTo>
                        <a:lnTo>
                          <a:pt x="1218" y="1125"/>
                        </a:lnTo>
                        <a:lnTo>
                          <a:pt x="1229" y="1152"/>
                        </a:lnTo>
                        <a:lnTo>
                          <a:pt x="1239" y="1184"/>
                        </a:lnTo>
                        <a:lnTo>
                          <a:pt x="1245" y="1211"/>
                        </a:lnTo>
                        <a:lnTo>
                          <a:pt x="1261" y="1271"/>
                        </a:lnTo>
                        <a:lnTo>
                          <a:pt x="1271" y="1328"/>
                        </a:lnTo>
                        <a:lnTo>
                          <a:pt x="1278" y="1375"/>
                        </a:lnTo>
                        <a:lnTo>
                          <a:pt x="1290" y="1469"/>
                        </a:lnTo>
                        <a:lnTo>
                          <a:pt x="1104" y="1468"/>
                        </a:lnTo>
                        <a:lnTo>
                          <a:pt x="1018" y="1470"/>
                        </a:lnTo>
                        <a:close/>
                        <a:moveTo>
                          <a:pt x="1103" y="1379"/>
                        </a:moveTo>
                        <a:lnTo>
                          <a:pt x="1104" y="1379"/>
                        </a:lnTo>
                        <a:lnTo>
                          <a:pt x="1189" y="1380"/>
                        </a:lnTo>
                        <a:lnTo>
                          <a:pt x="1183" y="1342"/>
                        </a:lnTo>
                        <a:lnTo>
                          <a:pt x="1173" y="1289"/>
                        </a:lnTo>
                        <a:lnTo>
                          <a:pt x="1160" y="1232"/>
                        </a:lnTo>
                        <a:lnTo>
                          <a:pt x="1153" y="1206"/>
                        </a:lnTo>
                        <a:lnTo>
                          <a:pt x="1145" y="1181"/>
                        </a:lnTo>
                        <a:lnTo>
                          <a:pt x="1136" y="1159"/>
                        </a:lnTo>
                        <a:lnTo>
                          <a:pt x="1127" y="1140"/>
                        </a:lnTo>
                        <a:lnTo>
                          <a:pt x="1120" y="1127"/>
                        </a:lnTo>
                        <a:lnTo>
                          <a:pt x="1114" y="1120"/>
                        </a:lnTo>
                        <a:lnTo>
                          <a:pt x="1107" y="1115"/>
                        </a:lnTo>
                        <a:lnTo>
                          <a:pt x="878" y="1000"/>
                        </a:lnTo>
                        <a:lnTo>
                          <a:pt x="826" y="979"/>
                        </a:lnTo>
                        <a:lnTo>
                          <a:pt x="789" y="950"/>
                        </a:lnTo>
                        <a:lnTo>
                          <a:pt x="772" y="957"/>
                        </a:lnTo>
                        <a:lnTo>
                          <a:pt x="744" y="935"/>
                        </a:lnTo>
                        <a:lnTo>
                          <a:pt x="732" y="922"/>
                        </a:lnTo>
                        <a:lnTo>
                          <a:pt x="725" y="905"/>
                        </a:lnTo>
                        <a:lnTo>
                          <a:pt x="719" y="889"/>
                        </a:lnTo>
                        <a:lnTo>
                          <a:pt x="719" y="875"/>
                        </a:lnTo>
                        <a:lnTo>
                          <a:pt x="722" y="862"/>
                        </a:lnTo>
                        <a:lnTo>
                          <a:pt x="727" y="812"/>
                        </a:lnTo>
                        <a:lnTo>
                          <a:pt x="759" y="812"/>
                        </a:lnTo>
                        <a:lnTo>
                          <a:pt x="787" y="801"/>
                        </a:lnTo>
                        <a:lnTo>
                          <a:pt x="801" y="793"/>
                        </a:lnTo>
                        <a:lnTo>
                          <a:pt x="816" y="784"/>
                        </a:lnTo>
                        <a:lnTo>
                          <a:pt x="828" y="776"/>
                        </a:lnTo>
                        <a:lnTo>
                          <a:pt x="843" y="763"/>
                        </a:lnTo>
                        <a:lnTo>
                          <a:pt x="847" y="758"/>
                        </a:lnTo>
                        <a:lnTo>
                          <a:pt x="853" y="747"/>
                        </a:lnTo>
                        <a:lnTo>
                          <a:pt x="865" y="724"/>
                        </a:lnTo>
                        <a:lnTo>
                          <a:pt x="884" y="675"/>
                        </a:lnTo>
                        <a:lnTo>
                          <a:pt x="896" y="635"/>
                        </a:lnTo>
                        <a:lnTo>
                          <a:pt x="906" y="594"/>
                        </a:lnTo>
                        <a:lnTo>
                          <a:pt x="935" y="584"/>
                        </a:lnTo>
                        <a:lnTo>
                          <a:pt x="949" y="576"/>
                        </a:lnTo>
                        <a:lnTo>
                          <a:pt x="959" y="570"/>
                        </a:lnTo>
                        <a:lnTo>
                          <a:pt x="967" y="563"/>
                        </a:lnTo>
                        <a:lnTo>
                          <a:pt x="972" y="555"/>
                        </a:lnTo>
                        <a:lnTo>
                          <a:pt x="975" y="550"/>
                        </a:lnTo>
                        <a:lnTo>
                          <a:pt x="978" y="543"/>
                        </a:lnTo>
                        <a:lnTo>
                          <a:pt x="985" y="524"/>
                        </a:lnTo>
                        <a:lnTo>
                          <a:pt x="989" y="509"/>
                        </a:lnTo>
                        <a:lnTo>
                          <a:pt x="993" y="476"/>
                        </a:lnTo>
                        <a:lnTo>
                          <a:pt x="993" y="469"/>
                        </a:lnTo>
                        <a:lnTo>
                          <a:pt x="992" y="462"/>
                        </a:lnTo>
                        <a:lnTo>
                          <a:pt x="989" y="456"/>
                        </a:lnTo>
                        <a:lnTo>
                          <a:pt x="896" y="526"/>
                        </a:lnTo>
                        <a:lnTo>
                          <a:pt x="923" y="391"/>
                        </a:lnTo>
                        <a:lnTo>
                          <a:pt x="935" y="362"/>
                        </a:lnTo>
                        <a:lnTo>
                          <a:pt x="944" y="339"/>
                        </a:lnTo>
                        <a:lnTo>
                          <a:pt x="954" y="305"/>
                        </a:lnTo>
                        <a:lnTo>
                          <a:pt x="957" y="290"/>
                        </a:lnTo>
                        <a:lnTo>
                          <a:pt x="959" y="272"/>
                        </a:lnTo>
                        <a:lnTo>
                          <a:pt x="962" y="254"/>
                        </a:lnTo>
                        <a:lnTo>
                          <a:pt x="962" y="221"/>
                        </a:lnTo>
                        <a:lnTo>
                          <a:pt x="957" y="192"/>
                        </a:lnTo>
                        <a:lnTo>
                          <a:pt x="947" y="172"/>
                        </a:lnTo>
                        <a:lnTo>
                          <a:pt x="945" y="169"/>
                        </a:lnTo>
                        <a:lnTo>
                          <a:pt x="935" y="160"/>
                        </a:lnTo>
                        <a:lnTo>
                          <a:pt x="932" y="158"/>
                        </a:lnTo>
                        <a:lnTo>
                          <a:pt x="926" y="157"/>
                        </a:lnTo>
                        <a:lnTo>
                          <a:pt x="916" y="154"/>
                        </a:lnTo>
                        <a:lnTo>
                          <a:pt x="885" y="161"/>
                        </a:lnTo>
                        <a:lnTo>
                          <a:pt x="860" y="133"/>
                        </a:lnTo>
                        <a:lnTo>
                          <a:pt x="851" y="127"/>
                        </a:lnTo>
                        <a:lnTo>
                          <a:pt x="838" y="115"/>
                        </a:lnTo>
                        <a:lnTo>
                          <a:pt x="825" y="105"/>
                        </a:lnTo>
                        <a:lnTo>
                          <a:pt x="802" y="94"/>
                        </a:lnTo>
                        <a:lnTo>
                          <a:pt x="789" y="92"/>
                        </a:lnTo>
                        <a:lnTo>
                          <a:pt x="781" y="91"/>
                        </a:lnTo>
                        <a:lnTo>
                          <a:pt x="757" y="89"/>
                        </a:lnTo>
                        <a:lnTo>
                          <a:pt x="696" y="93"/>
                        </a:lnTo>
                        <a:lnTo>
                          <a:pt x="663" y="97"/>
                        </a:lnTo>
                        <a:lnTo>
                          <a:pt x="631" y="101"/>
                        </a:lnTo>
                        <a:lnTo>
                          <a:pt x="599" y="107"/>
                        </a:lnTo>
                        <a:lnTo>
                          <a:pt x="532" y="119"/>
                        </a:lnTo>
                        <a:lnTo>
                          <a:pt x="473" y="132"/>
                        </a:lnTo>
                        <a:lnTo>
                          <a:pt x="427" y="143"/>
                        </a:lnTo>
                        <a:lnTo>
                          <a:pt x="385" y="157"/>
                        </a:lnTo>
                        <a:lnTo>
                          <a:pt x="371" y="167"/>
                        </a:lnTo>
                        <a:lnTo>
                          <a:pt x="360" y="174"/>
                        </a:lnTo>
                        <a:lnTo>
                          <a:pt x="353" y="180"/>
                        </a:lnTo>
                        <a:lnTo>
                          <a:pt x="345" y="190"/>
                        </a:lnTo>
                        <a:lnTo>
                          <a:pt x="338" y="199"/>
                        </a:lnTo>
                        <a:lnTo>
                          <a:pt x="336" y="202"/>
                        </a:lnTo>
                        <a:lnTo>
                          <a:pt x="334" y="211"/>
                        </a:lnTo>
                        <a:lnTo>
                          <a:pt x="327" y="233"/>
                        </a:lnTo>
                        <a:lnTo>
                          <a:pt x="324" y="246"/>
                        </a:lnTo>
                        <a:lnTo>
                          <a:pt x="324" y="252"/>
                        </a:lnTo>
                        <a:lnTo>
                          <a:pt x="326" y="322"/>
                        </a:lnTo>
                        <a:lnTo>
                          <a:pt x="338" y="396"/>
                        </a:lnTo>
                        <a:lnTo>
                          <a:pt x="357" y="475"/>
                        </a:lnTo>
                        <a:lnTo>
                          <a:pt x="284" y="456"/>
                        </a:lnTo>
                        <a:lnTo>
                          <a:pt x="284" y="457"/>
                        </a:lnTo>
                        <a:lnTo>
                          <a:pt x="282" y="461"/>
                        </a:lnTo>
                        <a:lnTo>
                          <a:pt x="280" y="465"/>
                        </a:lnTo>
                        <a:lnTo>
                          <a:pt x="277" y="476"/>
                        </a:lnTo>
                        <a:lnTo>
                          <a:pt x="277" y="480"/>
                        </a:lnTo>
                        <a:lnTo>
                          <a:pt x="279" y="487"/>
                        </a:lnTo>
                        <a:lnTo>
                          <a:pt x="280" y="499"/>
                        </a:lnTo>
                        <a:lnTo>
                          <a:pt x="282" y="503"/>
                        </a:lnTo>
                        <a:lnTo>
                          <a:pt x="284" y="507"/>
                        </a:lnTo>
                        <a:lnTo>
                          <a:pt x="315" y="574"/>
                        </a:lnTo>
                        <a:lnTo>
                          <a:pt x="321" y="584"/>
                        </a:lnTo>
                        <a:lnTo>
                          <a:pt x="324" y="584"/>
                        </a:lnTo>
                        <a:lnTo>
                          <a:pt x="357" y="584"/>
                        </a:lnTo>
                        <a:lnTo>
                          <a:pt x="376" y="630"/>
                        </a:lnTo>
                        <a:lnTo>
                          <a:pt x="394" y="672"/>
                        </a:lnTo>
                        <a:lnTo>
                          <a:pt x="415" y="717"/>
                        </a:lnTo>
                        <a:lnTo>
                          <a:pt x="426" y="738"/>
                        </a:lnTo>
                        <a:lnTo>
                          <a:pt x="439" y="757"/>
                        </a:lnTo>
                        <a:lnTo>
                          <a:pt x="459" y="772"/>
                        </a:lnTo>
                        <a:lnTo>
                          <a:pt x="476" y="782"/>
                        </a:lnTo>
                        <a:lnTo>
                          <a:pt x="492" y="792"/>
                        </a:lnTo>
                        <a:lnTo>
                          <a:pt x="509" y="801"/>
                        </a:lnTo>
                        <a:lnTo>
                          <a:pt x="551" y="817"/>
                        </a:lnTo>
                        <a:lnTo>
                          <a:pt x="551" y="842"/>
                        </a:lnTo>
                        <a:lnTo>
                          <a:pt x="553" y="845"/>
                        </a:lnTo>
                        <a:lnTo>
                          <a:pt x="555" y="868"/>
                        </a:lnTo>
                        <a:lnTo>
                          <a:pt x="555" y="882"/>
                        </a:lnTo>
                        <a:lnTo>
                          <a:pt x="553" y="895"/>
                        </a:lnTo>
                        <a:lnTo>
                          <a:pt x="549" y="912"/>
                        </a:lnTo>
                        <a:lnTo>
                          <a:pt x="542" y="927"/>
                        </a:lnTo>
                        <a:lnTo>
                          <a:pt x="514" y="968"/>
                        </a:lnTo>
                        <a:lnTo>
                          <a:pt x="489" y="957"/>
                        </a:lnTo>
                        <a:lnTo>
                          <a:pt x="465" y="978"/>
                        </a:lnTo>
                        <a:lnTo>
                          <a:pt x="407" y="1001"/>
                        </a:lnTo>
                        <a:lnTo>
                          <a:pt x="384" y="1009"/>
                        </a:lnTo>
                        <a:lnTo>
                          <a:pt x="363" y="1017"/>
                        </a:lnTo>
                        <a:lnTo>
                          <a:pt x="324" y="1031"/>
                        </a:lnTo>
                        <a:lnTo>
                          <a:pt x="289" y="1047"/>
                        </a:lnTo>
                        <a:lnTo>
                          <a:pt x="235" y="1077"/>
                        </a:lnTo>
                        <a:lnTo>
                          <a:pt x="220" y="1086"/>
                        </a:lnTo>
                        <a:lnTo>
                          <a:pt x="220" y="1108"/>
                        </a:lnTo>
                        <a:lnTo>
                          <a:pt x="190" y="1108"/>
                        </a:lnTo>
                        <a:lnTo>
                          <a:pt x="174" y="1120"/>
                        </a:lnTo>
                        <a:lnTo>
                          <a:pt x="173" y="1122"/>
                        </a:lnTo>
                        <a:lnTo>
                          <a:pt x="169" y="1127"/>
                        </a:lnTo>
                        <a:lnTo>
                          <a:pt x="160" y="1141"/>
                        </a:lnTo>
                        <a:lnTo>
                          <a:pt x="154" y="1158"/>
                        </a:lnTo>
                        <a:lnTo>
                          <a:pt x="145" y="1180"/>
                        </a:lnTo>
                        <a:lnTo>
                          <a:pt x="137" y="1206"/>
                        </a:lnTo>
                        <a:lnTo>
                          <a:pt x="130" y="1231"/>
                        </a:lnTo>
                        <a:lnTo>
                          <a:pt x="116" y="1289"/>
                        </a:lnTo>
                        <a:lnTo>
                          <a:pt x="107" y="1342"/>
                        </a:lnTo>
                        <a:lnTo>
                          <a:pt x="101" y="1380"/>
                        </a:lnTo>
                        <a:lnTo>
                          <a:pt x="177" y="1379"/>
                        </a:lnTo>
                        <a:lnTo>
                          <a:pt x="180" y="1379"/>
                        </a:lnTo>
                        <a:lnTo>
                          <a:pt x="644" y="1378"/>
                        </a:lnTo>
                        <a:lnTo>
                          <a:pt x="1100" y="1379"/>
                        </a:lnTo>
                        <a:lnTo>
                          <a:pt x="1103" y="1379"/>
                        </a:lnTo>
                        <a:close/>
                        <a:moveTo>
                          <a:pt x="176" y="1061"/>
                        </a:moveTo>
                        <a:lnTo>
                          <a:pt x="176" y="1061"/>
                        </a:lnTo>
                        <a:lnTo>
                          <a:pt x="176" y="1061"/>
                        </a:lnTo>
                        <a:close/>
                      </a:path>
                    </a:pathLst>
                  </a:custGeom>
                  <a:solidFill>
                    <a:srgbClr val="59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45" name="Freeform 11">
                    <a:extLst>
                      <a:ext uri="{FF2B5EF4-FFF2-40B4-BE49-F238E27FC236}">
                        <a16:creationId xmlns:a16="http://schemas.microsoft.com/office/drawing/2014/main" id="{A955F8D1-3CB9-4B55-842B-DC9C8E2170A9}"/>
                      </a:ext>
                    </a:extLst>
                  </p:cNvPr>
                  <p:cNvSpPr>
                    <a:spLocks/>
                  </p:cNvSpPr>
                  <p:nvPr/>
                </p:nvSpPr>
                <p:spPr bwMode="auto">
                  <a:xfrm>
                    <a:off x="1415" y="5853"/>
                    <a:ext cx="66" cy="41"/>
                  </a:xfrm>
                  <a:custGeom>
                    <a:avLst/>
                    <a:gdLst>
                      <a:gd name="T0" fmla="*/ 0 w 329"/>
                      <a:gd name="T1" fmla="*/ 51 h 202"/>
                      <a:gd name="T2" fmla="*/ 0 w 329"/>
                      <a:gd name="T3" fmla="*/ 51 h 202"/>
                      <a:gd name="T4" fmla="*/ 5 w 329"/>
                      <a:gd name="T5" fmla="*/ 47 h 202"/>
                      <a:gd name="T6" fmla="*/ 9 w 329"/>
                      <a:gd name="T7" fmla="*/ 44 h 202"/>
                      <a:gd name="T8" fmla="*/ 14 w 329"/>
                      <a:gd name="T9" fmla="*/ 38 h 202"/>
                      <a:gd name="T10" fmla="*/ 18 w 329"/>
                      <a:gd name="T11" fmla="*/ 32 h 202"/>
                      <a:gd name="T12" fmla="*/ 23 w 329"/>
                      <a:gd name="T13" fmla="*/ 23 h 202"/>
                      <a:gd name="T14" fmla="*/ 25 w 329"/>
                      <a:gd name="T15" fmla="*/ 12 h 202"/>
                      <a:gd name="T16" fmla="*/ 26 w 329"/>
                      <a:gd name="T17" fmla="*/ 0 h 202"/>
                      <a:gd name="T18" fmla="*/ 161 w 329"/>
                      <a:gd name="T19" fmla="*/ 51 h 202"/>
                      <a:gd name="T20" fmla="*/ 279 w 329"/>
                      <a:gd name="T21" fmla="*/ 7 h 202"/>
                      <a:gd name="T22" fmla="*/ 279 w 329"/>
                      <a:gd name="T23" fmla="*/ 7 h 202"/>
                      <a:gd name="T24" fmla="*/ 280 w 329"/>
                      <a:gd name="T25" fmla="*/ 11 h 202"/>
                      <a:gd name="T26" fmla="*/ 281 w 329"/>
                      <a:gd name="T27" fmla="*/ 15 h 202"/>
                      <a:gd name="T28" fmla="*/ 283 w 329"/>
                      <a:gd name="T29" fmla="*/ 21 h 202"/>
                      <a:gd name="T30" fmla="*/ 286 w 329"/>
                      <a:gd name="T31" fmla="*/ 27 h 202"/>
                      <a:gd name="T32" fmla="*/ 292 w 329"/>
                      <a:gd name="T33" fmla="*/ 33 h 202"/>
                      <a:gd name="T34" fmla="*/ 300 w 329"/>
                      <a:gd name="T35" fmla="*/ 37 h 202"/>
                      <a:gd name="T36" fmla="*/ 310 w 329"/>
                      <a:gd name="T37" fmla="*/ 42 h 202"/>
                      <a:gd name="T38" fmla="*/ 310 w 329"/>
                      <a:gd name="T39" fmla="*/ 42 h 202"/>
                      <a:gd name="T40" fmla="*/ 317 w 329"/>
                      <a:gd name="T41" fmla="*/ 45 h 202"/>
                      <a:gd name="T42" fmla="*/ 324 w 329"/>
                      <a:gd name="T43" fmla="*/ 50 h 202"/>
                      <a:gd name="T44" fmla="*/ 328 w 329"/>
                      <a:gd name="T45" fmla="*/ 55 h 202"/>
                      <a:gd name="T46" fmla="*/ 329 w 329"/>
                      <a:gd name="T47" fmla="*/ 62 h 202"/>
                      <a:gd name="T48" fmla="*/ 328 w 329"/>
                      <a:gd name="T49" fmla="*/ 68 h 202"/>
                      <a:gd name="T50" fmla="*/ 325 w 329"/>
                      <a:gd name="T51" fmla="*/ 75 h 202"/>
                      <a:gd name="T52" fmla="*/ 322 w 329"/>
                      <a:gd name="T53" fmla="*/ 83 h 202"/>
                      <a:gd name="T54" fmla="*/ 316 w 329"/>
                      <a:gd name="T55" fmla="*/ 91 h 202"/>
                      <a:gd name="T56" fmla="*/ 306 w 329"/>
                      <a:gd name="T57" fmla="*/ 105 h 202"/>
                      <a:gd name="T58" fmla="*/ 295 w 329"/>
                      <a:gd name="T59" fmla="*/ 116 h 202"/>
                      <a:gd name="T60" fmla="*/ 284 w 329"/>
                      <a:gd name="T61" fmla="*/ 128 h 202"/>
                      <a:gd name="T62" fmla="*/ 166 w 329"/>
                      <a:gd name="T63" fmla="*/ 202 h 202"/>
                      <a:gd name="T64" fmla="*/ 0 w 329"/>
                      <a:gd name="T65" fmla="*/ 51 h 202"/>
                      <a:gd name="T66" fmla="*/ 0 w 329"/>
                      <a:gd name="T67" fmla="*/ 5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9" h="202">
                        <a:moveTo>
                          <a:pt x="0" y="51"/>
                        </a:moveTo>
                        <a:lnTo>
                          <a:pt x="0" y="51"/>
                        </a:lnTo>
                        <a:lnTo>
                          <a:pt x="5" y="47"/>
                        </a:lnTo>
                        <a:lnTo>
                          <a:pt x="9" y="44"/>
                        </a:lnTo>
                        <a:lnTo>
                          <a:pt x="14" y="38"/>
                        </a:lnTo>
                        <a:lnTo>
                          <a:pt x="18" y="32"/>
                        </a:lnTo>
                        <a:lnTo>
                          <a:pt x="23" y="23"/>
                        </a:lnTo>
                        <a:lnTo>
                          <a:pt x="25" y="12"/>
                        </a:lnTo>
                        <a:lnTo>
                          <a:pt x="26" y="0"/>
                        </a:lnTo>
                        <a:lnTo>
                          <a:pt x="161" y="51"/>
                        </a:lnTo>
                        <a:lnTo>
                          <a:pt x="279" y="7"/>
                        </a:lnTo>
                        <a:lnTo>
                          <a:pt x="279" y="7"/>
                        </a:lnTo>
                        <a:lnTo>
                          <a:pt x="280" y="11"/>
                        </a:lnTo>
                        <a:lnTo>
                          <a:pt x="281" y="15"/>
                        </a:lnTo>
                        <a:lnTo>
                          <a:pt x="283" y="21"/>
                        </a:lnTo>
                        <a:lnTo>
                          <a:pt x="286" y="27"/>
                        </a:lnTo>
                        <a:lnTo>
                          <a:pt x="292" y="33"/>
                        </a:lnTo>
                        <a:lnTo>
                          <a:pt x="300" y="37"/>
                        </a:lnTo>
                        <a:lnTo>
                          <a:pt x="310" y="42"/>
                        </a:lnTo>
                        <a:lnTo>
                          <a:pt x="310" y="42"/>
                        </a:lnTo>
                        <a:lnTo>
                          <a:pt x="317" y="45"/>
                        </a:lnTo>
                        <a:lnTo>
                          <a:pt x="324" y="50"/>
                        </a:lnTo>
                        <a:lnTo>
                          <a:pt x="328" y="55"/>
                        </a:lnTo>
                        <a:lnTo>
                          <a:pt x="329" y="62"/>
                        </a:lnTo>
                        <a:lnTo>
                          <a:pt x="328" y="68"/>
                        </a:lnTo>
                        <a:lnTo>
                          <a:pt x="325" y="75"/>
                        </a:lnTo>
                        <a:lnTo>
                          <a:pt x="322" y="83"/>
                        </a:lnTo>
                        <a:lnTo>
                          <a:pt x="316" y="91"/>
                        </a:lnTo>
                        <a:lnTo>
                          <a:pt x="306" y="105"/>
                        </a:lnTo>
                        <a:lnTo>
                          <a:pt x="295" y="116"/>
                        </a:lnTo>
                        <a:lnTo>
                          <a:pt x="284" y="128"/>
                        </a:lnTo>
                        <a:lnTo>
                          <a:pt x="166" y="202"/>
                        </a:lnTo>
                        <a:lnTo>
                          <a:pt x="0" y="51"/>
                        </a:lnTo>
                        <a:lnTo>
                          <a:pt x="0" y="51"/>
                        </a:lnTo>
                        <a:close/>
                      </a:path>
                    </a:pathLst>
                  </a:custGeom>
                  <a:solidFill>
                    <a:srgbClr val="CE9A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46" name="Freeform 12">
                    <a:extLst>
                      <a:ext uri="{FF2B5EF4-FFF2-40B4-BE49-F238E27FC236}">
                        <a16:creationId xmlns:a16="http://schemas.microsoft.com/office/drawing/2014/main" id="{4015E982-404D-48E6-858F-A19136200450}"/>
                      </a:ext>
                    </a:extLst>
                  </p:cNvPr>
                  <p:cNvSpPr>
                    <a:spLocks/>
                  </p:cNvSpPr>
                  <p:nvPr/>
                </p:nvSpPr>
                <p:spPr bwMode="auto">
                  <a:xfrm>
                    <a:off x="1328" y="5864"/>
                    <a:ext cx="238" cy="100"/>
                  </a:xfrm>
                  <a:custGeom>
                    <a:avLst/>
                    <a:gdLst>
                      <a:gd name="T0" fmla="*/ 1189 w 1189"/>
                      <a:gd name="T1" fmla="*/ 501 h 501"/>
                      <a:gd name="T2" fmla="*/ 1189 w 1189"/>
                      <a:gd name="T3" fmla="*/ 501 h 501"/>
                      <a:gd name="T4" fmla="*/ 1183 w 1189"/>
                      <a:gd name="T5" fmla="*/ 457 h 501"/>
                      <a:gd name="T6" fmla="*/ 1177 w 1189"/>
                      <a:gd name="T7" fmla="*/ 412 h 501"/>
                      <a:gd name="T8" fmla="*/ 1167 w 1189"/>
                      <a:gd name="T9" fmla="*/ 356 h 501"/>
                      <a:gd name="T10" fmla="*/ 1152 w 1189"/>
                      <a:gd name="T11" fmla="*/ 298 h 501"/>
                      <a:gd name="T12" fmla="*/ 1145 w 1189"/>
                      <a:gd name="T13" fmla="*/ 271 h 501"/>
                      <a:gd name="T14" fmla="*/ 1136 w 1189"/>
                      <a:gd name="T15" fmla="*/ 243 h 501"/>
                      <a:gd name="T16" fmla="*/ 1126 w 1189"/>
                      <a:gd name="T17" fmla="*/ 218 h 501"/>
                      <a:gd name="T18" fmla="*/ 1116 w 1189"/>
                      <a:gd name="T19" fmla="*/ 197 h 501"/>
                      <a:gd name="T20" fmla="*/ 1106 w 1189"/>
                      <a:gd name="T21" fmla="*/ 180 h 501"/>
                      <a:gd name="T22" fmla="*/ 1101 w 1189"/>
                      <a:gd name="T23" fmla="*/ 172 h 501"/>
                      <a:gd name="T24" fmla="*/ 1095 w 1189"/>
                      <a:gd name="T25" fmla="*/ 165 h 501"/>
                      <a:gd name="T26" fmla="*/ 1095 w 1189"/>
                      <a:gd name="T27" fmla="*/ 165 h 501"/>
                      <a:gd name="T28" fmla="*/ 1082 w 1189"/>
                      <a:gd name="T29" fmla="*/ 154 h 501"/>
                      <a:gd name="T30" fmla="*/ 1063 w 1189"/>
                      <a:gd name="T31" fmla="*/ 141 h 501"/>
                      <a:gd name="T32" fmla="*/ 1041 w 1189"/>
                      <a:gd name="T33" fmla="*/ 127 h 501"/>
                      <a:gd name="T34" fmla="*/ 1015 w 1189"/>
                      <a:gd name="T35" fmla="*/ 114 h 501"/>
                      <a:gd name="T36" fmla="*/ 961 w 1189"/>
                      <a:gd name="T37" fmla="*/ 85 h 501"/>
                      <a:gd name="T38" fmla="*/ 901 w 1189"/>
                      <a:gd name="T39" fmla="*/ 60 h 501"/>
                      <a:gd name="T40" fmla="*/ 846 w 1189"/>
                      <a:gd name="T41" fmla="*/ 36 h 501"/>
                      <a:gd name="T42" fmla="*/ 798 w 1189"/>
                      <a:gd name="T43" fmla="*/ 17 h 501"/>
                      <a:gd name="T44" fmla="*/ 752 w 1189"/>
                      <a:gd name="T45" fmla="*/ 0 h 501"/>
                      <a:gd name="T46" fmla="*/ 601 w 1189"/>
                      <a:gd name="T47" fmla="*/ 33 h 501"/>
                      <a:gd name="T48" fmla="*/ 441 w 1189"/>
                      <a:gd name="T49" fmla="*/ 20 h 501"/>
                      <a:gd name="T50" fmla="*/ 435 w 1189"/>
                      <a:gd name="T51" fmla="*/ 0 h 501"/>
                      <a:gd name="T52" fmla="*/ 391 w 1189"/>
                      <a:gd name="T53" fmla="*/ 17 h 501"/>
                      <a:gd name="T54" fmla="*/ 343 w 1189"/>
                      <a:gd name="T55" fmla="*/ 36 h 501"/>
                      <a:gd name="T56" fmla="*/ 287 w 1189"/>
                      <a:gd name="T57" fmla="*/ 60 h 501"/>
                      <a:gd name="T58" fmla="*/ 228 w 1189"/>
                      <a:gd name="T59" fmla="*/ 85 h 501"/>
                      <a:gd name="T60" fmla="*/ 171 w 1189"/>
                      <a:gd name="T61" fmla="*/ 114 h 501"/>
                      <a:gd name="T62" fmla="*/ 148 w 1189"/>
                      <a:gd name="T63" fmla="*/ 127 h 501"/>
                      <a:gd name="T64" fmla="*/ 125 w 1189"/>
                      <a:gd name="T65" fmla="*/ 141 h 501"/>
                      <a:gd name="T66" fmla="*/ 107 w 1189"/>
                      <a:gd name="T67" fmla="*/ 154 h 501"/>
                      <a:gd name="T68" fmla="*/ 92 w 1189"/>
                      <a:gd name="T69" fmla="*/ 165 h 501"/>
                      <a:gd name="T70" fmla="*/ 92 w 1189"/>
                      <a:gd name="T71" fmla="*/ 165 h 501"/>
                      <a:gd name="T72" fmla="*/ 87 w 1189"/>
                      <a:gd name="T73" fmla="*/ 172 h 501"/>
                      <a:gd name="T74" fmla="*/ 81 w 1189"/>
                      <a:gd name="T75" fmla="*/ 180 h 501"/>
                      <a:gd name="T76" fmla="*/ 70 w 1189"/>
                      <a:gd name="T77" fmla="*/ 197 h 501"/>
                      <a:gd name="T78" fmla="*/ 61 w 1189"/>
                      <a:gd name="T79" fmla="*/ 218 h 501"/>
                      <a:gd name="T80" fmla="*/ 52 w 1189"/>
                      <a:gd name="T81" fmla="*/ 243 h 501"/>
                      <a:gd name="T82" fmla="*/ 43 w 1189"/>
                      <a:gd name="T83" fmla="*/ 271 h 501"/>
                      <a:gd name="T84" fmla="*/ 37 w 1189"/>
                      <a:gd name="T85" fmla="*/ 298 h 501"/>
                      <a:gd name="T86" fmla="*/ 22 w 1189"/>
                      <a:gd name="T87" fmla="*/ 356 h 501"/>
                      <a:gd name="T88" fmla="*/ 12 w 1189"/>
                      <a:gd name="T89" fmla="*/ 412 h 501"/>
                      <a:gd name="T90" fmla="*/ 6 w 1189"/>
                      <a:gd name="T91" fmla="*/ 457 h 501"/>
                      <a:gd name="T92" fmla="*/ 0 w 1189"/>
                      <a:gd name="T93" fmla="*/ 501 h 501"/>
                      <a:gd name="T94" fmla="*/ 594 w 1189"/>
                      <a:gd name="T95" fmla="*/ 499 h 501"/>
                      <a:gd name="T96" fmla="*/ 1189 w 1189"/>
                      <a:gd name="T97" fmla="*/ 501 h 501"/>
                      <a:gd name="T98" fmla="*/ 1189 w 1189"/>
                      <a:gd name="T99" fmla="*/ 501 h 501"/>
                      <a:gd name="T100" fmla="*/ 1189 w 1189"/>
                      <a:gd name="T10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9" h="501">
                        <a:moveTo>
                          <a:pt x="1189" y="501"/>
                        </a:moveTo>
                        <a:lnTo>
                          <a:pt x="1189" y="501"/>
                        </a:lnTo>
                        <a:lnTo>
                          <a:pt x="1183" y="457"/>
                        </a:lnTo>
                        <a:lnTo>
                          <a:pt x="1177" y="412"/>
                        </a:lnTo>
                        <a:lnTo>
                          <a:pt x="1167" y="356"/>
                        </a:lnTo>
                        <a:lnTo>
                          <a:pt x="1152" y="298"/>
                        </a:lnTo>
                        <a:lnTo>
                          <a:pt x="1145" y="271"/>
                        </a:lnTo>
                        <a:lnTo>
                          <a:pt x="1136" y="243"/>
                        </a:lnTo>
                        <a:lnTo>
                          <a:pt x="1126" y="218"/>
                        </a:lnTo>
                        <a:lnTo>
                          <a:pt x="1116" y="197"/>
                        </a:lnTo>
                        <a:lnTo>
                          <a:pt x="1106" y="180"/>
                        </a:lnTo>
                        <a:lnTo>
                          <a:pt x="1101" y="172"/>
                        </a:lnTo>
                        <a:lnTo>
                          <a:pt x="1095" y="165"/>
                        </a:lnTo>
                        <a:lnTo>
                          <a:pt x="1095" y="165"/>
                        </a:lnTo>
                        <a:lnTo>
                          <a:pt x="1082" y="154"/>
                        </a:lnTo>
                        <a:lnTo>
                          <a:pt x="1063" y="141"/>
                        </a:lnTo>
                        <a:lnTo>
                          <a:pt x="1041" y="127"/>
                        </a:lnTo>
                        <a:lnTo>
                          <a:pt x="1015" y="114"/>
                        </a:lnTo>
                        <a:lnTo>
                          <a:pt x="961" y="85"/>
                        </a:lnTo>
                        <a:lnTo>
                          <a:pt x="901" y="60"/>
                        </a:lnTo>
                        <a:lnTo>
                          <a:pt x="846" y="36"/>
                        </a:lnTo>
                        <a:lnTo>
                          <a:pt x="798" y="17"/>
                        </a:lnTo>
                        <a:lnTo>
                          <a:pt x="752" y="0"/>
                        </a:lnTo>
                        <a:lnTo>
                          <a:pt x="601" y="33"/>
                        </a:lnTo>
                        <a:lnTo>
                          <a:pt x="441" y="20"/>
                        </a:lnTo>
                        <a:lnTo>
                          <a:pt x="435" y="0"/>
                        </a:lnTo>
                        <a:lnTo>
                          <a:pt x="391" y="17"/>
                        </a:lnTo>
                        <a:lnTo>
                          <a:pt x="343" y="36"/>
                        </a:lnTo>
                        <a:lnTo>
                          <a:pt x="287" y="60"/>
                        </a:lnTo>
                        <a:lnTo>
                          <a:pt x="228" y="85"/>
                        </a:lnTo>
                        <a:lnTo>
                          <a:pt x="171" y="114"/>
                        </a:lnTo>
                        <a:lnTo>
                          <a:pt x="148" y="127"/>
                        </a:lnTo>
                        <a:lnTo>
                          <a:pt x="125" y="141"/>
                        </a:lnTo>
                        <a:lnTo>
                          <a:pt x="107" y="154"/>
                        </a:lnTo>
                        <a:lnTo>
                          <a:pt x="92" y="165"/>
                        </a:lnTo>
                        <a:lnTo>
                          <a:pt x="92" y="165"/>
                        </a:lnTo>
                        <a:lnTo>
                          <a:pt x="87" y="172"/>
                        </a:lnTo>
                        <a:lnTo>
                          <a:pt x="81" y="180"/>
                        </a:lnTo>
                        <a:lnTo>
                          <a:pt x="70" y="197"/>
                        </a:lnTo>
                        <a:lnTo>
                          <a:pt x="61" y="218"/>
                        </a:lnTo>
                        <a:lnTo>
                          <a:pt x="52" y="243"/>
                        </a:lnTo>
                        <a:lnTo>
                          <a:pt x="43" y="271"/>
                        </a:lnTo>
                        <a:lnTo>
                          <a:pt x="37" y="298"/>
                        </a:lnTo>
                        <a:lnTo>
                          <a:pt x="22" y="356"/>
                        </a:lnTo>
                        <a:lnTo>
                          <a:pt x="12" y="412"/>
                        </a:lnTo>
                        <a:lnTo>
                          <a:pt x="6" y="457"/>
                        </a:lnTo>
                        <a:lnTo>
                          <a:pt x="0" y="501"/>
                        </a:lnTo>
                        <a:lnTo>
                          <a:pt x="594" y="499"/>
                        </a:lnTo>
                        <a:lnTo>
                          <a:pt x="1189" y="501"/>
                        </a:lnTo>
                        <a:lnTo>
                          <a:pt x="1189" y="501"/>
                        </a:lnTo>
                        <a:lnTo>
                          <a:pt x="1189" y="501"/>
                        </a:lnTo>
                        <a:close/>
                      </a:path>
                    </a:pathLst>
                  </a:custGeom>
                  <a:solidFill>
                    <a:srgbClr val="ED6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dirty="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47" name="Freeform 13">
                    <a:extLst>
                      <a:ext uri="{FF2B5EF4-FFF2-40B4-BE49-F238E27FC236}">
                        <a16:creationId xmlns:a16="http://schemas.microsoft.com/office/drawing/2014/main" id="{F2C283E7-A700-4C68-808F-E2ED44716FF6}"/>
                      </a:ext>
                    </a:extLst>
                  </p:cNvPr>
                  <p:cNvSpPr>
                    <a:spLocks/>
                  </p:cNvSpPr>
                  <p:nvPr/>
                </p:nvSpPr>
                <p:spPr bwMode="auto">
                  <a:xfrm>
                    <a:off x="1419" y="5843"/>
                    <a:ext cx="53" cy="29"/>
                  </a:xfrm>
                  <a:custGeom>
                    <a:avLst/>
                    <a:gdLst>
                      <a:gd name="T0" fmla="*/ 0 w 263"/>
                      <a:gd name="T1" fmla="*/ 29 h 147"/>
                      <a:gd name="T2" fmla="*/ 0 w 263"/>
                      <a:gd name="T3" fmla="*/ 29 h 147"/>
                      <a:gd name="T4" fmla="*/ 3 w 263"/>
                      <a:gd name="T5" fmla="*/ 36 h 147"/>
                      <a:gd name="T6" fmla="*/ 5 w 263"/>
                      <a:gd name="T7" fmla="*/ 53 h 147"/>
                      <a:gd name="T8" fmla="*/ 9 w 263"/>
                      <a:gd name="T9" fmla="*/ 63 h 147"/>
                      <a:gd name="T10" fmla="*/ 14 w 263"/>
                      <a:gd name="T11" fmla="*/ 74 h 147"/>
                      <a:gd name="T12" fmla="*/ 19 w 263"/>
                      <a:gd name="T13" fmla="*/ 87 h 147"/>
                      <a:gd name="T14" fmla="*/ 27 w 263"/>
                      <a:gd name="T15" fmla="*/ 97 h 147"/>
                      <a:gd name="T16" fmla="*/ 27 w 263"/>
                      <a:gd name="T17" fmla="*/ 97 h 147"/>
                      <a:gd name="T18" fmla="*/ 35 w 263"/>
                      <a:gd name="T19" fmla="*/ 105 h 147"/>
                      <a:gd name="T20" fmla="*/ 42 w 263"/>
                      <a:gd name="T21" fmla="*/ 113 h 147"/>
                      <a:gd name="T22" fmla="*/ 57 w 263"/>
                      <a:gd name="T23" fmla="*/ 124 h 147"/>
                      <a:gd name="T24" fmla="*/ 74 w 263"/>
                      <a:gd name="T25" fmla="*/ 131 h 147"/>
                      <a:gd name="T26" fmla="*/ 89 w 263"/>
                      <a:gd name="T27" fmla="*/ 138 h 147"/>
                      <a:gd name="T28" fmla="*/ 105 w 263"/>
                      <a:gd name="T29" fmla="*/ 142 h 147"/>
                      <a:gd name="T30" fmla="*/ 120 w 263"/>
                      <a:gd name="T31" fmla="*/ 145 h 147"/>
                      <a:gd name="T32" fmla="*/ 136 w 263"/>
                      <a:gd name="T33" fmla="*/ 147 h 147"/>
                      <a:gd name="T34" fmla="*/ 136 w 263"/>
                      <a:gd name="T35" fmla="*/ 147 h 147"/>
                      <a:gd name="T36" fmla="*/ 145 w 263"/>
                      <a:gd name="T37" fmla="*/ 146 h 147"/>
                      <a:gd name="T38" fmla="*/ 154 w 263"/>
                      <a:gd name="T39" fmla="*/ 145 h 147"/>
                      <a:gd name="T40" fmla="*/ 167 w 263"/>
                      <a:gd name="T41" fmla="*/ 142 h 147"/>
                      <a:gd name="T42" fmla="*/ 183 w 263"/>
                      <a:gd name="T43" fmla="*/ 137 h 147"/>
                      <a:gd name="T44" fmla="*/ 199 w 263"/>
                      <a:gd name="T45" fmla="*/ 129 h 147"/>
                      <a:gd name="T46" fmla="*/ 214 w 263"/>
                      <a:gd name="T47" fmla="*/ 120 h 147"/>
                      <a:gd name="T48" fmla="*/ 227 w 263"/>
                      <a:gd name="T49" fmla="*/ 108 h 147"/>
                      <a:gd name="T50" fmla="*/ 235 w 263"/>
                      <a:gd name="T51" fmla="*/ 103 h 147"/>
                      <a:gd name="T52" fmla="*/ 242 w 263"/>
                      <a:gd name="T53" fmla="*/ 95 h 147"/>
                      <a:gd name="T54" fmla="*/ 242 w 263"/>
                      <a:gd name="T55" fmla="*/ 95 h 147"/>
                      <a:gd name="T56" fmla="*/ 249 w 263"/>
                      <a:gd name="T57" fmla="*/ 83 h 147"/>
                      <a:gd name="T58" fmla="*/ 253 w 263"/>
                      <a:gd name="T59" fmla="*/ 71 h 147"/>
                      <a:gd name="T60" fmla="*/ 258 w 263"/>
                      <a:gd name="T61" fmla="*/ 60 h 147"/>
                      <a:gd name="T62" fmla="*/ 260 w 263"/>
                      <a:gd name="T63" fmla="*/ 49 h 147"/>
                      <a:gd name="T64" fmla="*/ 262 w 263"/>
                      <a:gd name="T65" fmla="*/ 33 h 147"/>
                      <a:gd name="T66" fmla="*/ 263 w 263"/>
                      <a:gd name="T67" fmla="*/ 27 h 147"/>
                      <a:gd name="T68" fmla="*/ 93 w 263"/>
                      <a:gd name="T69" fmla="*/ 0 h 147"/>
                      <a:gd name="T70" fmla="*/ 0 w 263"/>
                      <a:gd name="T71" fmla="*/ 29 h 147"/>
                      <a:gd name="T72" fmla="*/ 0 w 263"/>
                      <a:gd name="T73" fmla="*/ 29 h 147"/>
                      <a:gd name="T74" fmla="*/ 0 w 263"/>
                      <a:gd name="T75" fmla="*/ 2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3" h="147">
                        <a:moveTo>
                          <a:pt x="0" y="29"/>
                        </a:moveTo>
                        <a:lnTo>
                          <a:pt x="0" y="29"/>
                        </a:lnTo>
                        <a:lnTo>
                          <a:pt x="3" y="36"/>
                        </a:lnTo>
                        <a:lnTo>
                          <a:pt x="5" y="53"/>
                        </a:lnTo>
                        <a:lnTo>
                          <a:pt x="9" y="63"/>
                        </a:lnTo>
                        <a:lnTo>
                          <a:pt x="14" y="74"/>
                        </a:lnTo>
                        <a:lnTo>
                          <a:pt x="19" y="87"/>
                        </a:lnTo>
                        <a:lnTo>
                          <a:pt x="27" y="97"/>
                        </a:lnTo>
                        <a:lnTo>
                          <a:pt x="27" y="97"/>
                        </a:lnTo>
                        <a:lnTo>
                          <a:pt x="35" y="105"/>
                        </a:lnTo>
                        <a:lnTo>
                          <a:pt x="42" y="113"/>
                        </a:lnTo>
                        <a:lnTo>
                          <a:pt x="57" y="124"/>
                        </a:lnTo>
                        <a:lnTo>
                          <a:pt x="74" y="131"/>
                        </a:lnTo>
                        <a:lnTo>
                          <a:pt x="89" y="138"/>
                        </a:lnTo>
                        <a:lnTo>
                          <a:pt x="105" y="142"/>
                        </a:lnTo>
                        <a:lnTo>
                          <a:pt x="120" y="145"/>
                        </a:lnTo>
                        <a:lnTo>
                          <a:pt x="136" y="147"/>
                        </a:lnTo>
                        <a:lnTo>
                          <a:pt x="136" y="147"/>
                        </a:lnTo>
                        <a:lnTo>
                          <a:pt x="145" y="146"/>
                        </a:lnTo>
                        <a:lnTo>
                          <a:pt x="154" y="145"/>
                        </a:lnTo>
                        <a:lnTo>
                          <a:pt x="167" y="142"/>
                        </a:lnTo>
                        <a:lnTo>
                          <a:pt x="183" y="137"/>
                        </a:lnTo>
                        <a:lnTo>
                          <a:pt x="199" y="129"/>
                        </a:lnTo>
                        <a:lnTo>
                          <a:pt x="214" y="120"/>
                        </a:lnTo>
                        <a:lnTo>
                          <a:pt x="227" y="108"/>
                        </a:lnTo>
                        <a:lnTo>
                          <a:pt x="235" y="103"/>
                        </a:lnTo>
                        <a:lnTo>
                          <a:pt x="242" y="95"/>
                        </a:lnTo>
                        <a:lnTo>
                          <a:pt x="242" y="95"/>
                        </a:lnTo>
                        <a:lnTo>
                          <a:pt x="249" y="83"/>
                        </a:lnTo>
                        <a:lnTo>
                          <a:pt x="253" y="71"/>
                        </a:lnTo>
                        <a:lnTo>
                          <a:pt x="258" y="60"/>
                        </a:lnTo>
                        <a:lnTo>
                          <a:pt x="260" y="49"/>
                        </a:lnTo>
                        <a:lnTo>
                          <a:pt x="262" y="33"/>
                        </a:lnTo>
                        <a:lnTo>
                          <a:pt x="263" y="27"/>
                        </a:lnTo>
                        <a:lnTo>
                          <a:pt x="93" y="0"/>
                        </a:lnTo>
                        <a:lnTo>
                          <a:pt x="0" y="29"/>
                        </a:lnTo>
                        <a:lnTo>
                          <a:pt x="0" y="29"/>
                        </a:lnTo>
                        <a:lnTo>
                          <a:pt x="0" y="29"/>
                        </a:lnTo>
                        <a:close/>
                      </a:path>
                    </a:pathLst>
                  </a:custGeom>
                  <a:solidFill>
                    <a:srgbClr val="CE9A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48" name="Freeform 14">
                    <a:extLst>
                      <a:ext uri="{FF2B5EF4-FFF2-40B4-BE49-F238E27FC236}">
                        <a16:creationId xmlns:a16="http://schemas.microsoft.com/office/drawing/2014/main" id="{8B7AC667-BC48-4C0D-B0A4-4310331B587F}"/>
                      </a:ext>
                    </a:extLst>
                  </p:cNvPr>
                  <p:cNvSpPr>
                    <a:spLocks/>
                  </p:cNvSpPr>
                  <p:nvPr/>
                </p:nvSpPr>
                <p:spPr bwMode="auto">
                  <a:xfrm>
                    <a:off x="1416" y="5831"/>
                    <a:ext cx="59" cy="19"/>
                  </a:xfrm>
                  <a:custGeom>
                    <a:avLst/>
                    <a:gdLst>
                      <a:gd name="T0" fmla="*/ 102 w 294"/>
                      <a:gd name="T1" fmla="*/ 0 h 94"/>
                      <a:gd name="T2" fmla="*/ 0 w 294"/>
                      <a:gd name="T3" fmla="*/ 30 h 94"/>
                      <a:gd name="T4" fmla="*/ 0 w 294"/>
                      <a:gd name="T5" fmla="*/ 30 h 94"/>
                      <a:gd name="T6" fmla="*/ 0 w 294"/>
                      <a:gd name="T7" fmla="*/ 35 h 94"/>
                      <a:gd name="T8" fmla="*/ 3 w 294"/>
                      <a:gd name="T9" fmla="*/ 47 h 94"/>
                      <a:gd name="T10" fmla="*/ 8 w 294"/>
                      <a:gd name="T11" fmla="*/ 66 h 94"/>
                      <a:gd name="T12" fmla="*/ 11 w 294"/>
                      <a:gd name="T13" fmla="*/ 77 h 94"/>
                      <a:gd name="T14" fmla="*/ 15 w 294"/>
                      <a:gd name="T15" fmla="*/ 86 h 94"/>
                      <a:gd name="T16" fmla="*/ 15 w 294"/>
                      <a:gd name="T17" fmla="*/ 86 h 94"/>
                      <a:gd name="T18" fmla="*/ 15 w 294"/>
                      <a:gd name="T19" fmla="*/ 86 h 94"/>
                      <a:gd name="T20" fmla="*/ 108 w 294"/>
                      <a:gd name="T21" fmla="*/ 57 h 94"/>
                      <a:gd name="T22" fmla="*/ 278 w 294"/>
                      <a:gd name="T23" fmla="*/ 84 h 94"/>
                      <a:gd name="T24" fmla="*/ 278 w 294"/>
                      <a:gd name="T25" fmla="*/ 84 h 94"/>
                      <a:gd name="T26" fmla="*/ 277 w 294"/>
                      <a:gd name="T27" fmla="*/ 94 h 94"/>
                      <a:gd name="T28" fmla="*/ 277 w 294"/>
                      <a:gd name="T29" fmla="*/ 94 h 94"/>
                      <a:gd name="T30" fmla="*/ 283 w 294"/>
                      <a:gd name="T31" fmla="*/ 82 h 94"/>
                      <a:gd name="T32" fmla="*/ 287 w 294"/>
                      <a:gd name="T33" fmla="*/ 71 h 94"/>
                      <a:gd name="T34" fmla="*/ 289 w 294"/>
                      <a:gd name="T35" fmla="*/ 61 h 94"/>
                      <a:gd name="T36" fmla="*/ 290 w 294"/>
                      <a:gd name="T37" fmla="*/ 50 h 94"/>
                      <a:gd name="T38" fmla="*/ 294 w 294"/>
                      <a:gd name="T39" fmla="*/ 33 h 94"/>
                      <a:gd name="T40" fmla="*/ 294 w 294"/>
                      <a:gd name="T41" fmla="*/ 27 h 94"/>
                      <a:gd name="T42" fmla="*/ 102 w 294"/>
                      <a:gd name="T43" fmla="*/ 0 h 94"/>
                      <a:gd name="T44" fmla="*/ 102 w 294"/>
                      <a:gd name="T45" fmla="*/ 0 h 94"/>
                      <a:gd name="T46" fmla="*/ 102 w 294"/>
                      <a:gd name="T4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94">
                        <a:moveTo>
                          <a:pt x="102" y="0"/>
                        </a:moveTo>
                        <a:lnTo>
                          <a:pt x="0" y="30"/>
                        </a:lnTo>
                        <a:lnTo>
                          <a:pt x="0" y="30"/>
                        </a:lnTo>
                        <a:lnTo>
                          <a:pt x="0" y="35"/>
                        </a:lnTo>
                        <a:lnTo>
                          <a:pt x="3" y="47"/>
                        </a:lnTo>
                        <a:lnTo>
                          <a:pt x="8" y="66"/>
                        </a:lnTo>
                        <a:lnTo>
                          <a:pt x="11" y="77"/>
                        </a:lnTo>
                        <a:lnTo>
                          <a:pt x="15" y="86"/>
                        </a:lnTo>
                        <a:lnTo>
                          <a:pt x="15" y="86"/>
                        </a:lnTo>
                        <a:lnTo>
                          <a:pt x="15" y="86"/>
                        </a:lnTo>
                        <a:lnTo>
                          <a:pt x="108" y="57"/>
                        </a:lnTo>
                        <a:lnTo>
                          <a:pt x="278" y="84"/>
                        </a:lnTo>
                        <a:lnTo>
                          <a:pt x="278" y="84"/>
                        </a:lnTo>
                        <a:lnTo>
                          <a:pt x="277" y="94"/>
                        </a:lnTo>
                        <a:lnTo>
                          <a:pt x="277" y="94"/>
                        </a:lnTo>
                        <a:lnTo>
                          <a:pt x="283" y="82"/>
                        </a:lnTo>
                        <a:lnTo>
                          <a:pt x="287" y="71"/>
                        </a:lnTo>
                        <a:lnTo>
                          <a:pt x="289" y="61"/>
                        </a:lnTo>
                        <a:lnTo>
                          <a:pt x="290" y="50"/>
                        </a:lnTo>
                        <a:lnTo>
                          <a:pt x="294" y="33"/>
                        </a:lnTo>
                        <a:lnTo>
                          <a:pt x="294" y="27"/>
                        </a:lnTo>
                        <a:lnTo>
                          <a:pt x="102" y="0"/>
                        </a:lnTo>
                        <a:lnTo>
                          <a:pt x="102" y="0"/>
                        </a:lnTo>
                        <a:lnTo>
                          <a:pt x="102" y="0"/>
                        </a:lnTo>
                        <a:close/>
                      </a:path>
                    </a:pathLst>
                  </a:custGeom>
                  <a:solidFill>
                    <a:srgbClr val="F6E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49" name="Freeform 15">
                    <a:extLst>
                      <a:ext uri="{FF2B5EF4-FFF2-40B4-BE49-F238E27FC236}">
                        <a16:creationId xmlns:a16="http://schemas.microsoft.com/office/drawing/2014/main" id="{BCB08CD8-7F7F-4350-BC62-183378DD7F07}"/>
                      </a:ext>
                    </a:extLst>
                  </p:cNvPr>
                  <p:cNvSpPr>
                    <a:spLocks/>
                  </p:cNvSpPr>
                  <p:nvPr/>
                </p:nvSpPr>
                <p:spPr bwMode="auto">
                  <a:xfrm>
                    <a:off x="1419" y="5843"/>
                    <a:ext cx="53" cy="19"/>
                  </a:xfrm>
                  <a:custGeom>
                    <a:avLst/>
                    <a:gdLst>
                      <a:gd name="T0" fmla="*/ 93 w 263"/>
                      <a:gd name="T1" fmla="*/ 0 h 95"/>
                      <a:gd name="T2" fmla="*/ 0 w 263"/>
                      <a:gd name="T3" fmla="*/ 29 h 95"/>
                      <a:gd name="T4" fmla="*/ 0 w 263"/>
                      <a:gd name="T5" fmla="*/ 29 h 95"/>
                      <a:gd name="T6" fmla="*/ 0 w 263"/>
                      <a:gd name="T7" fmla="*/ 29 h 95"/>
                      <a:gd name="T8" fmla="*/ 0 w 263"/>
                      <a:gd name="T9" fmla="*/ 29 h 95"/>
                      <a:gd name="T10" fmla="*/ 8 w 263"/>
                      <a:gd name="T11" fmla="*/ 40 h 95"/>
                      <a:gd name="T12" fmla="*/ 15 w 263"/>
                      <a:gd name="T13" fmla="*/ 50 h 95"/>
                      <a:gd name="T14" fmla="*/ 15 w 263"/>
                      <a:gd name="T15" fmla="*/ 50 h 95"/>
                      <a:gd name="T16" fmla="*/ 22 w 263"/>
                      <a:gd name="T17" fmla="*/ 58 h 95"/>
                      <a:gd name="T18" fmla="*/ 30 w 263"/>
                      <a:gd name="T19" fmla="*/ 65 h 95"/>
                      <a:gd name="T20" fmla="*/ 38 w 263"/>
                      <a:gd name="T21" fmla="*/ 70 h 95"/>
                      <a:gd name="T22" fmla="*/ 48 w 263"/>
                      <a:gd name="T23" fmla="*/ 75 h 95"/>
                      <a:gd name="T24" fmla="*/ 67 w 263"/>
                      <a:gd name="T25" fmla="*/ 83 h 95"/>
                      <a:gd name="T26" fmla="*/ 85 w 263"/>
                      <a:gd name="T27" fmla="*/ 89 h 95"/>
                      <a:gd name="T28" fmla="*/ 103 w 263"/>
                      <a:gd name="T29" fmla="*/ 91 h 95"/>
                      <a:gd name="T30" fmla="*/ 116 w 263"/>
                      <a:gd name="T31" fmla="*/ 94 h 95"/>
                      <a:gd name="T32" fmla="*/ 137 w 263"/>
                      <a:gd name="T33" fmla="*/ 95 h 95"/>
                      <a:gd name="T34" fmla="*/ 137 w 263"/>
                      <a:gd name="T35" fmla="*/ 95 h 95"/>
                      <a:gd name="T36" fmla="*/ 157 w 263"/>
                      <a:gd name="T37" fmla="*/ 94 h 95"/>
                      <a:gd name="T38" fmla="*/ 173 w 263"/>
                      <a:gd name="T39" fmla="*/ 90 h 95"/>
                      <a:gd name="T40" fmla="*/ 189 w 263"/>
                      <a:gd name="T41" fmla="*/ 87 h 95"/>
                      <a:gd name="T42" fmla="*/ 206 w 263"/>
                      <a:gd name="T43" fmla="*/ 80 h 95"/>
                      <a:gd name="T44" fmla="*/ 223 w 263"/>
                      <a:gd name="T45" fmla="*/ 73 h 95"/>
                      <a:gd name="T46" fmla="*/ 232 w 263"/>
                      <a:gd name="T47" fmla="*/ 67 h 95"/>
                      <a:gd name="T48" fmla="*/ 241 w 263"/>
                      <a:gd name="T49" fmla="*/ 61 h 95"/>
                      <a:gd name="T50" fmla="*/ 248 w 263"/>
                      <a:gd name="T51" fmla="*/ 55 h 95"/>
                      <a:gd name="T52" fmla="*/ 254 w 263"/>
                      <a:gd name="T53" fmla="*/ 47 h 95"/>
                      <a:gd name="T54" fmla="*/ 254 w 263"/>
                      <a:gd name="T55" fmla="*/ 47 h 95"/>
                      <a:gd name="T56" fmla="*/ 262 w 263"/>
                      <a:gd name="T57" fmla="*/ 37 h 95"/>
                      <a:gd name="T58" fmla="*/ 262 w 263"/>
                      <a:gd name="T59" fmla="*/ 37 h 95"/>
                      <a:gd name="T60" fmla="*/ 263 w 263"/>
                      <a:gd name="T61" fmla="*/ 27 h 95"/>
                      <a:gd name="T62" fmla="*/ 93 w 263"/>
                      <a:gd name="T63" fmla="*/ 0 h 95"/>
                      <a:gd name="T64" fmla="*/ 93 w 263"/>
                      <a:gd name="T65" fmla="*/ 0 h 95"/>
                      <a:gd name="T66" fmla="*/ 93 w 263"/>
                      <a:gd name="T6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3" h="95">
                        <a:moveTo>
                          <a:pt x="93" y="0"/>
                        </a:moveTo>
                        <a:lnTo>
                          <a:pt x="0" y="29"/>
                        </a:lnTo>
                        <a:lnTo>
                          <a:pt x="0" y="29"/>
                        </a:lnTo>
                        <a:lnTo>
                          <a:pt x="0" y="29"/>
                        </a:lnTo>
                        <a:lnTo>
                          <a:pt x="0" y="29"/>
                        </a:lnTo>
                        <a:lnTo>
                          <a:pt x="8" y="40"/>
                        </a:lnTo>
                        <a:lnTo>
                          <a:pt x="15" y="50"/>
                        </a:lnTo>
                        <a:lnTo>
                          <a:pt x="15" y="50"/>
                        </a:lnTo>
                        <a:lnTo>
                          <a:pt x="22" y="58"/>
                        </a:lnTo>
                        <a:lnTo>
                          <a:pt x="30" y="65"/>
                        </a:lnTo>
                        <a:lnTo>
                          <a:pt x="38" y="70"/>
                        </a:lnTo>
                        <a:lnTo>
                          <a:pt x="48" y="75"/>
                        </a:lnTo>
                        <a:lnTo>
                          <a:pt x="67" y="83"/>
                        </a:lnTo>
                        <a:lnTo>
                          <a:pt x="85" y="89"/>
                        </a:lnTo>
                        <a:lnTo>
                          <a:pt x="103" y="91"/>
                        </a:lnTo>
                        <a:lnTo>
                          <a:pt x="116" y="94"/>
                        </a:lnTo>
                        <a:lnTo>
                          <a:pt x="137" y="95"/>
                        </a:lnTo>
                        <a:lnTo>
                          <a:pt x="137" y="95"/>
                        </a:lnTo>
                        <a:lnTo>
                          <a:pt x="157" y="94"/>
                        </a:lnTo>
                        <a:lnTo>
                          <a:pt x="173" y="90"/>
                        </a:lnTo>
                        <a:lnTo>
                          <a:pt x="189" y="87"/>
                        </a:lnTo>
                        <a:lnTo>
                          <a:pt x="206" y="80"/>
                        </a:lnTo>
                        <a:lnTo>
                          <a:pt x="223" y="73"/>
                        </a:lnTo>
                        <a:lnTo>
                          <a:pt x="232" y="67"/>
                        </a:lnTo>
                        <a:lnTo>
                          <a:pt x="241" y="61"/>
                        </a:lnTo>
                        <a:lnTo>
                          <a:pt x="248" y="55"/>
                        </a:lnTo>
                        <a:lnTo>
                          <a:pt x="254" y="47"/>
                        </a:lnTo>
                        <a:lnTo>
                          <a:pt x="254" y="47"/>
                        </a:lnTo>
                        <a:lnTo>
                          <a:pt x="262" y="37"/>
                        </a:lnTo>
                        <a:lnTo>
                          <a:pt x="262" y="37"/>
                        </a:lnTo>
                        <a:lnTo>
                          <a:pt x="263" y="27"/>
                        </a:lnTo>
                        <a:lnTo>
                          <a:pt x="93" y="0"/>
                        </a:lnTo>
                        <a:lnTo>
                          <a:pt x="93" y="0"/>
                        </a:lnTo>
                        <a:lnTo>
                          <a:pt x="93" y="0"/>
                        </a:lnTo>
                        <a:close/>
                      </a:path>
                    </a:pathLst>
                  </a:custGeom>
                  <a:solidFill>
                    <a:srgbClr val="CE9A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50" name="Freeform 16">
                    <a:extLst>
                      <a:ext uri="{FF2B5EF4-FFF2-40B4-BE49-F238E27FC236}">
                        <a16:creationId xmlns:a16="http://schemas.microsoft.com/office/drawing/2014/main" id="{260F5A26-1F7D-4847-AB6A-A678C5BCA999}"/>
                      </a:ext>
                    </a:extLst>
                  </p:cNvPr>
                  <p:cNvSpPr>
                    <a:spLocks/>
                  </p:cNvSpPr>
                  <p:nvPr/>
                </p:nvSpPr>
                <p:spPr bwMode="auto">
                  <a:xfrm>
                    <a:off x="1365" y="5703"/>
                    <a:ext cx="81" cy="156"/>
                  </a:xfrm>
                  <a:custGeom>
                    <a:avLst/>
                    <a:gdLst>
                      <a:gd name="T0" fmla="*/ 394 w 405"/>
                      <a:gd name="T1" fmla="*/ 0 h 778"/>
                      <a:gd name="T2" fmla="*/ 362 w 405"/>
                      <a:gd name="T3" fmla="*/ 2 h 778"/>
                      <a:gd name="T4" fmla="*/ 332 w 405"/>
                      <a:gd name="T5" fmla="*/ 6 h 778"/>
                      <a:gd name="T6" fmla="*/ 306 w 405"/>
                      <a:gd name="T7" fmla="*/ 16 h 778"/>
                      <a:gd name="T8" fmla="*/ 281 w 405"/>
                      <a:gd name="T9" fmla="*/ 26 h 778"/>
                      <a:gd name="T10" fmla="*/ 257 w 405"/>
                      <a:gd name="T11" fmla="*/ 39 h 778"/>
                      <a:gd name="T12" fmla="*/ 216 w 405"/>
                      <a:gd name="T13" fmla="*/ 73 h 778"/>
                      <a:gd name="T14" fmla="*/ 179 w 405"/>
                      <a:gd name="T15" fmla="*/ 117 h 778"/>
                      <a:gd name="T16" fmla="*/ 150 w 405"/>
                      <a:gd name="T17" fmla="*/ 167 h 778"/>
                      <a:gd name="T18" fmla="*/ 124 w 405"/>
                      <a:gd name="T19" fmla="*/ 223 h 778"/>
                      <a:gd name="T20" fmla="*/ 104 w 405"/>
                      <a:gd name="T21" fmla="*/ 283 h 778"/>
                      <a:gd name="T22" fmla="*/ 96 w 405"/>
                      <a:gd name="T23" fmla="*/ 315 h 778"/>
                      <a:gd name="T24" fmla="*/ 63 w 405"/>
                      <a:gd name="T25" fmla="*/ 293 h 778"/>
                      <a:gd name="T26" fmla="*/ 54 w 405"/>
                      <a:gd name="T27" fmla="*/ 291 h 778"/>
                      <a:gd name="T28" fmla="*/ 36 w 405"/>
                      <a:gd name="T29" fmla="*/ 292 h 778"/>
                      <a:gd name="T30" fmla="*/ 23 w 405"/>
                      <a:gd name="T31" fmla="*/ 300 h 778"/>
                      <a:gd name="T32" fmla="*/ 12 w 405"/>
                      <a:gd name="T33" fmla="*/ 313 h 778"/>
                      <a:gd name="T34" fmla="*/ 4 w 405"/>
                      <a:gd name="T35" fmla="*/ 331 h 778"/>
                      <a:gd name="T36" fmla="*/ 0 w 405"/>
                      <a:gd name="T37" fmla="*/ 351 h 778"/>
                      <a:gd name="T38" fmla="*/ 2 w 405"/>
                      <a:gd name="T39" fmla="*/ 373 h 778"/>
                      <a:gd name="T40" fmla="*/ 5 w 405"/>
                      <a:gd name="T41" fmla="*/ 395 h 778"/>
                      <a:gd name="T42" fmla="*/ 10 w 405"/>
                      <a:gd name="T43" fmla="*/ 405 h 778"/>
                      <a:gd name="T44" fmla="*/ 42 w 405"/>
                      <a:gd name="T45" fmla="*/ 474 h 778"/>
                      <a:gd name="T46" fmla="*/ 58 w 405"/>
                      <a:gd name="T47" fmla="*/ 497 h 778"/>
                      <a:gd name="T48" fmla="*/ 78 w 405"/>
                      <a:gd name="T49" fmla="*/ 506 h 778"/>
                      <a:gd name="T50" fmla="*/ 89 w 405"/>
                      <a:gd name="T51" fmla="*/ 507 h 778"/>
                      <a:gd name="T52" fmla="*/ 94 w 405"/>
                      <a:gd name="T53" fmla="*/ 507 h 778"/>
                      <a:gd name="T54" fmla="*/ 120 w 405"/>
                      <a:gd name="T55" fmla="*/ 568 h 778"/>
                      <a:gd name="T56" fmla="*/ 154 w 405"/>
                      <a:gd name="T57" fmla="*/ 640 h 778"/>
                      <a:gd name="T58" fmla="*/ 165 w 405"/>
                      <a:gd name="T59" fmla="*/ 656 h 778"/>
                      <a:gd name="T60" fmla="*/ 187 w 405"/>
                      <a:gd name="T61" fmla="*/ 677 h 778"/>
                      <a:gd name="T62" fmla="*/ 219 w 405"/>
                      <a:gd name="T63" fmla="*/ 698 h 778"/>
                      <a:gd name="T64" fmla="*/ 257 w 405"/>
                      <a:gd name="T65" fmla="*/ 719 h 778"/>
                      <a:gd name="T66" fmla="*/ 339 w 405"/>
                      <a:gd name="T67" fmla="*/ 754 h 778"/>
                      <a:gd name="T68" fmla="*/ 405 w 405"/>
                      <a:gd name="T69" fmla="*/ 778 h 778"/>
                      <a:gd name="T70" fmla="*/ 405 w 405"/>
                      <a:gd name="T71" fmla="*/ 1 h 778"/>
                      <a:gd name="T72" fmla="*/ 394 w 405"/>
                      <a:gd name="T73" fmla="*/ 0 h 778"/>
                      <a:gd name="T74" fmla="*/ 394 w 405"/>
                      <a:gd name="T75"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5" h="778">
                        <a:moveTo>
                          <a:pt x="394" y="0"/>
                        </a:moveTo>
                        <a:lnTo>
                          <a:pt x="394" y="0"/>
                        </a:lnTo>
                        <a:lnTo>
                          <a:pt x="378" y="1"/>
                        </a:lnTo>
                        <a:lnTo>
                          <a:pt x="362" y="2"/>
                        </a:lnTo>
                        <a:lnTo>
                          <a:pt x="348" y="3"/>
                        </a:lnTo>
                        <a:lnTo>
                          <a:pt x="332" y="6"/>
                        </a:lnTo>
                        <a:lnTo>
                          <a:pt x="320" y="10"/>
                        </a:lnTo>
                        <a:lnTo>
                          <a:pt x="306" y="16"/>
                        </a:lnTo>
                        <a:lnTo>
                          <a:pt x="293" y="20"/>
                        </a:lnTo>
                        <a:lnTo>
                          <a:pt x="281" y="26"/>
                        </a:lnTo>
                        <a:lnTo>
                          <a:pt x="269" y="32"/>
                        </a:lnTo>
                        <a:lnTo>
                          <a:pt x="257" y="39"/>
                        </a:lnTo>
                        <a:lnTo>
                          <a:pt x="236" y="54"/>
                        </a:lnTo>
                        <a:lnTo>
                          <a:pt x="216" y="73"/>
                        </a:lnTo>
                        <a:lnTo>
                          <a:pt x="197" y="93"/>
                        </a:lnTo>
                        <a:lnTo>
                          <a:pt x="179" y="117"/>
                        </a:lnTo>
                        <a:lnTo>
                          <a:pt x="163" y="141"/>
                        </a:lnTo>
                        <a:lnTo>
                          <a:pt x="150" y="167"/>
                        </a:lnTo>
                        <a:lnTo>
                          <a:pt x="137" y="193"/>
                        </a:lnTo>
                        <a:lnTo>
                          <a:pt x="124" y="223"/>
                        </a:lnTo>
                        <a:lnTo>
                          <a:pt x="114" y="252"/>
                        </a:lnTo>
                        <a:lnTo>
                          <a:pt x="104" y="283"/>
                        </a:lnTo>
                        <a:lnTo>
                          <a:pt x="96" y="315"/>
                        </a:lnTo>
                        <a:lnTo>
                          <a:pt x="96" y="315"/>
                        </a:lnTo>
                        <a:lnTo>
                          <a:pt x="79" y="305"/>
                        </a:lnTo>
                        <a:lnTo>
                          <a:pt x="63" y="293"/>
                        </a:lnTo>
                        <a:lnTo>
                          <a:pt x="63" y="293"/>
                        </a:lnTo>
                        <a:lnTo>
                          <a:pt x="54" y="291"/>
                        </a:lnTo>
                        <a:lnTo>
                          <a:pt x="45" y="291"/>
                        </a:lnTo>
                        <a:lnTo>
                          <a:pt x="36" y="292"/>
                        </a:lnTo>
                        <a:lnTo>
                          <a:pt x="30" y="294"/>
                        </a:lnTo>
                        <a:lnTo>
                          <a:pt x="23" y="300"/>
                        </a:lnTo>
                        <a:lnTo>
                          <a:pt x="17" y="305"/>
                        </a:lnTo>
                        <a:lnTo>
                          <a:pt x="12" y="313"/>
                        </a:lnTo>
                        <a:lnTo>
                          <a:pt x="7" y="322"/>
                        </a:lnTo>
                        <a:lnTo>
                          <a:pt x="4" y="331"/>
                        </a:lnTo>
                        <a:lnTo>
                          <a:pt x="2" y="341"/>
                        </a:lnTo>
                        <a:lnTo>
                          <a:pt x="0" y="351"/>
                        </a:lnTo>
                        <a:lnTo>
                          <a:pt x="0" y="363"/>
                        </a:lnTo>
                        <a:lnTo>
                          <a:pt x="2" y="373"/>
                        </a:lnTo>
                        <a:lnTo>
                          <a:pt x="3" y="384"/>
                        </a:lnTo>
                        <a:lnTo>
                          <a:pt x="5" y="395"/>
                        </a:lnTo>
                        <a:lnTo>
                          <a:pt x="10" y="405"/>
                        </a:lnTo>
                        <a:lnTo>
                          <a:pt x="10" y="405"/>
                        </a:lnTo>
                        <a:lnTo>
                          <a:pt x="34" y="457"/>
                        </a:lnTo>
                        <a:lnTo>
                          <a:pt x="42" y="474"/>
                        </a:lnTo>
                        <a:lnTo>
                          <a:pt x="51" y="489"/>
                        </a:lnTo>
                        <a:lnTo>
                          <a:pt x="58" y="497"/>
                        </a:lnTo>
                        <a:lnTo>
                          <a:pt x="66" y="504"/>
                        </a:lnTo>
                        <a:lnTo>
                          <a:pt x="78" y="506"/>
                        </a:lnTo>
                        <a:lnTo>
                          <a:pt x="89" y="507"/>
                        </a:lnTo>
                        <a:lnTo>
                          <a:pt x="89" y="507"/>
                        </a:lnTo>
                        <a:lnTo>
                          <a:pt x="94" y="507"/>
                        </a:lnTo>
                        <a:lnTo>
                          <a:pt x="94" y="507"/>
                        </a:lnTo>
                        <a:lnTo>
                          <a:pt x="102" y="525"/>
                        </a:lnTo>
                        <a:lnTo>
                          <a:pt x="120" y="568"/>
                        </a:lnTo>
                        <a:lnTo>
                          <a:pt x="142" y="616"/>
                        </a:lnTo>
                        <a:lnTo>
                          <a:pt x="154" y="640"/>
                        </a:lnTo>
                        <a:lnTo>
                          <a:pt x="165" y="656"/>
                        </a:lnTo>
                        <a:lnTo>
                          <a:pt x="165" y="656"/>
                        </a:lnTo>
                        <a:lnTo>
                          <a:pt x="173" y="667"/>
                        </a:lnTo>
                        <a:lnTo>
                          <a:pt x="187" y="677"/>
                        </a:lnTo>
                        <a:lnTo>
                          <a:pt x="200" y="687"/>
                        </a:lnTo>
                        <a:lnTo>
                          <a:pt x="219" y="698"/>
                        </a:lnTo>
                        <a:lnTo>
                          <a:pt x="237" y="709"/>
                        </a:lnTo>
                        <a:lnTo>
                          <a:pt x="257" y="719"/>
                        </a:lnTo>
                        <a:lnTo>
                          <a:pt x="299" y="737"/>
                        </a:lnTo>
                        <a:lnTo>
                          <a:pt x="339" y="754"/>
                        </a:lnTo>
                        <a:lnTo>
                          <a:pt x="372" y="767"/>
                        </a:lnTo>
                        <a:lnTo>
                          <a:pt x="405" y="778"/>
                        </a:lnTo>
                        <a:lnTo>
                          <a:pt x="405" y="1"/>
                        </a:lnTo>
                        <a:lnTo>
                          <a:pt x="405" y="1"/>
                        </a:lnTo>
                        <a:lnTo>
                          <a:pt x="394" y="0"/>
                        </a:lnTo>
                        <a:lnTo>
                          <a:pt x="394" y="0"/>
                        </a:lnTo>
                        <a:lnTo>
                          <a:pt x="394" y="0"/>
                        </a:lnTo>
                        <a:lnTo>
                          <a:pt x="394" y="0"/>
                        </a:lnTo>
                        <a:close/>
                      </a:path>
                    </a:pathLst>
                  </a:custGeom>
                  <a:solidFill>
                    <a:srgbClr val="FBE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51" name="Freeform 17">
                    <a:extLst>
                      <a:ext uri="{FF2B5EF4-FFF2-40B4-BE49-F238E27FC236}">
                        <a16:creationId xmlns:a16="http://schemas.microsoft.com/office/drawing/2014/main" id="{DCB69463-380D-41B2-ABC5-50F30A1EF3A6}"/>
                      </a:ext>
                    </a:extLst>
                  </p:cNvPr>
                  <p:cNvSpPr>
                    <a:spLocks/>
                  </p:cNvSpPr>
                  <p:nvPr/>
                </p:nvSpPr>
                <p:spPr bwMode="auto">
                  <a:xfrm>
                    <a:off x="1446" y="5703"/>
                    <a:ext cx="79" cy="156"/>
                  </a:xfrm>
                  <a:custGeom>
                    <a:avLst/>
                    <a:gdLst>
                      <a:gd name="T0" fmla="*/ 320 w 399"/>
                      <a:gd name="T1" fmla="*/ 303 h 777"/>
                      <a:gd name="T2" fmla="*/ 301 w 399"/>
                      <a:gd name="T3" fmla="*/ 242 h 777"/>
                      <a:gd name="T4" fmla="*/ 275 w 399"/>
                      <a:gd name="T5" fmla="*/ 186 h 777"/>
                      <a:gd name="T6" fmla="*/ 244 w 399"/>
                      <a:gd name="T7" fmla="*/ 134 h 777"/>
                      <a:gd name="T8" fmla="*/ 206 w 399"/>
                      <a:gd name="T9" fmla="*/ 91 h 777"/>
                      <a:gd name="T10" fmla="*/ 163 w 399"/>
                      <a:gd name="T11" fmla="*/ 53 h 777"/>
                      <a:gd name="T12" fmla="*/ 114 w 399"/>
                      <a:gd name="T13" fmla="*/ 26 h 777"/>
                      <a:gd name="T14" fmla="*/ 59 w 399"/>
                      <a:gd name="T15" fmla="*/ 8 h 777"/>
                      <a:gd name="T16" fmla="*/ 0 w 399"/>
                      <a:gd name="T17" fmla="*/ 0 h 777"/>
                      <a:gd name="T18" fmla="*/ 0 w 399"/>
                      <a:gd name="T19" fmla="*/ 777 h 777"/>
                      <a:gd name="T20" fmla="*/ 64 w 399"/>
                      <a:gd name="T21" fmla="*/ 758 h 777"/>
                      <a:gd name="T22" fmla="*/ 146 w 399"/>
                      <a:gd name="T23" fmla="*/ 727 h 777"/>
                      <a:gd name="T24" fmla="*/ 185 w 399"/>
                      <a:gd name="T25" fmla="*/ 710 h 777"/>
                      <a:gd name="T26" fmla="*/ 217 w 399"/>
                      <a:gd name="T27" fmla="*/ 690 h 777"/>
                      <a:gd name="T28" fmla="*/ 238 w 399"/>
                      <a:gd name="T29" fmla="*/ 671 h 777"/>
                      <a:gd name="T30" fmla="*/ 246 w 399"/>
                      <a:gd name="T31" fmla="*/ 660 h 777"/>
                      <a:gd name="T32" fmla="*/ 267 w 399"/>
                      <a:gd name="T33" fmla="*/ 621 h 777"/>
                      <a:gd name="T34" fmla="*/ 288 w 399"/>
                      <a:gd name="T35" fmla="*/ 567 h 777"/>
                      <a:gd name="T36" fmla="*/ 305 w 399"/>
                      <a:gd name="T37" fmla="*/ 506 h 777"/>
                      <a:gd name="T38" fmla="*/ 315 w 399"/>
                      <a:gd name="T39" fmla="*/ 503 h 777"/>
                      <a:gd name="T40" fmla="*/ 336 w 399"/>
                      <a:gd name="T41" fmla="*/ 491 h 777"/>
                      <a:gd name="T42" fmla="*/ 361 w 399"/>
                      <a:gd name="T43" fmla="*/ 471 h 777"/>
                      <a:gd name="T44" fmla="*/ 376 w 399"/>
                      <a:gd name="T45" fmla="*/ 448 h 777"/>
                      <a:gd name="T46" fmla="*/ 380 w 399"/>
                      <a:gd name="T47" fmla="*/ 439 h 777"/>
                      <a:gd name="T48" fmla="*/ 395 w 399"/>
                      <a:gd name="T49" fmla="*/ 394 h 777"/>
                      <a:gd name="T50" fmla="*/ 399 w 399"/>
                      <a:gd name="T51" fmla="*/ 357 h 777"/>
                      <a:gd name="T52" fmla="*/ 396 w 399"/>
                      <a:gd name="T53" fmla="*/ 327 h 777"/>
                      <a:gd name="T54" fmla="*/ 386 w 399"/>
                      <a:gd name="T55" fmla="*/ 305 h 777"/>
                      <a:gd name="T56" fmla="*/ 373 w 399"/>
                      <a:gd name="T57" fmla="*/ 291 h 777"/>
                      <a:gd name="T58" fmla="*/ 355 w 399"/>
                      <a:gd name="T59" fmla="*/ 285 h 777"/>
                      <a:gd name="T60" fmla="*/ 337 w 399"/>
                      <a:gd name="T61" fmla="*/ 290 h 777"/>
                      <a:gd name="T62" fmla="*/ 320 w 399"/>
                      <a:gd name="T63" fmla="*/ 303 h 777"/>
                      <a:gd name="T64" fmla="*/ 320 w 399"/>
                      <a:gd name="T65" fmla="*/ 30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9" h="777">
                        <a:moveTo>
                          <a:pt x="320" y="303"/>
                        </a:moveTo>
                        <a:lnTo>
                          <a:pt x="320" y="303"/>
                        </a:lnTo>
                        <a:lnTo>
                          <a:pt x="311" y="272"/>
                        </a:lnTo>
                        <a:lnTo>
                          <a:pt x="301" y="242"/>
                        </a:lnTo>
                        <a:lnTo>
                          <a:pt x="289" y="213"/>
                        </a:lnTo>
                        <a:lnTo>
                          <a:pt x="275" y="186"/>
                        </a:lnTo>
                        <a:lnTo>
                          <a:pt x="261" y="160"/>
                        </a:lnTo>
                        <a:lnTo>
                          <a:pt x="244" y="134"/>
                        </a:lnTo>
                        <a:lnTo>
                          <a:pt x="226" y="111"/>
                        </a:lnTo>
                        <a:lnTo>
                          <a:pt x="206" y="91"/>
                        </a:lnTo>
                        <a:lnTo>
                          <a:pt x="186" y="72"/>
                        </a:lnTo>
                        <a:lnTo>
                          <a:pt x="163" y="53"/>
                        </a:lnTo>
                        <a:lnTo>
                          <a:pt x="140" y="38"/>
                        </a:lnTo>
                        <a:lnTo>
                          <a:pt x="114" y="26"/>
                        </a:lnTo>
                        <a:lnTo>
                          <a:pt x="88" y="16"/>
                        </a:lnTo>
                        <a:lnTo>
                          <a:pt x="59" y="8"/>
                        </a:lnTo>
                        <a:lnTo>
                          <a:pt x="31" y="2"/>
                        </a:lnTo>
                        <a:lnTo>
                          <a:pt x="0" y="0"/>
                        </a:lnTo>
                        <a:lnTo>
                          <a:pt x="0" y="777"/>
                        </a:lnTo>
                        <a:lnTo>
                          <a:pt x="0" y="777"/>
                        </a:lnTo>
                        <a:lnTo>
                          <a:pt x="31" y="768"/>
                        </a:lnTo>
                        <a:lnTo>
                          <a:pt x="64" y="758"/>
                        </a:lnTo>
                        <a:lnTo>
                          <a:pt x="104" y="744"/>
                        </a:lnTo>
                        <a:lnTo>
                          <a:pt x="146" y="727"/>
                        </a:lnTo>
                        <a:lnTo>
                          <a:pt x="167" y="718"/>
                        </a:lnTo>
                        <a:lnTo>
                          <a:pt x="185" y="710"/>
                        </a:lnTo>
                        <a:lnTo>
                          <a:pt x="201" y="700"/>
                        </a:lnTo>
                        <a:lnTo>
                          <a:pt x="217" y="690"/>
                        </a:lnTo>
                        <a:lnTo>
                          <a:pt x="228" y="680"/>
                        </a:lnTo>
                        <a:lnTo>
                          <a:pt x="238" y="671"/>
                        </a:lnTo>
                        <a:lnTo>
                          <a:pt x="238" y="671"/>
                        </a:lnTo>
                        <a:lnTo>
                          <a:pt x="246" y="660"/>
                        </a:lnTo>
                        <a:lnTo>
                          <a:pt x="254" y="646"/>
                        </a:lnTo>
                        <a:lnTo>
                          <a:pt x="267" y="621"/>
                        </a:lnTo>
                        <a:lnTo>
                          <a:pt x="278" y="593"/>
                        </a:lnTo>
                        <a:lnTo>
                          <a:pt x="288" y="567"/>
                        </a:lnTo>
                        <a:lnTo>
                          <a:pt x="300" y="524"/>
                        </a:lnTo>
                        <a:lnTo>
                          <a:pt x="305" y="506"/>
                        </a:lnTo>
                        <a:lnTo>
                          <a:pt x="305" y="506"/>
                        </a:lnTo>
                        <a:lnTo>
                          <a:pt x="315" y="503"/>
                        </a:lnTo>
                        <a:lnTo>
                          <a:pt x="323" y="499"/>
                        </a:lnTo>
                        <a:lnTo>
                          <a:pt x="336" y="491"/>
                        </a:lnTo>
                        <a:lnTo>
                          <a:pt x="348" y="482"/>
                        </a:lnTo>
                        <a:lnTo>
                          <a:pt x="361" y="471"/>
                        </a:lnTo>
                        <a:lnTo>
                          <a:pt x="373" y="455"/>
                        </a:lnTo>
                        <a:lnTo>
                          <a:pt x="376" y="448"/>
                        </a:lnTo>
                        <a:lnTo>
                          <a:pt x="380" y="439"/>
                        </a:lnTo>
                        <a:lnTo>
                          <a:pt x="380" y="439"/>
                        </a:lnTo>
                        <a:lnTo>
                          <a:pt x="389" y="415"/>
                        </a:lnTo>
                        <a:lnTo>
                          <a:pt x="395" y="394"/>
                        </a:lnTo>
                        <a:lnTo>
                          <a:pt x="397" y="374"/>
                        </a:lnTo>
                        <a:lnTo>
                          <a:pt x="399" y="357"/>
                        </a:lnTo>
                        <a:lnTo>
                          <a:pt x="399" y="341"/>
                        </a:lnTo>
                        <a:lnTo>
                          <a:pt x="396" y="327"/>
                        </a:lnTo>
                        <a:lnTo>
                          <a:pt x="392" y="315"/>
                        </a:lnTo>
                        <a:lnTo>
                          <a:pt x="386" y="305"/>
                        </a:lnTo>
                        <a:lnTo>
                          <a:pt x="379" y="298"/>
                        </a:lnTo>
                        <a:lnTo>
                          <a:pt x="373" y="291"/>
                        </a:lnTo>
                        <a:lnTo>
                          <a:pt x="364" y="288"/>
                        </a:lnTo>
                        <a:lnTo>
                          <a:pt x="355" y="285"/>
                        </a:lnTo>
                        <a:lnTo>
                          <a:pt x="346" y="288"/>
                        </a:lnTo>
                        <a:lnTo>
                          <a:pt x="337" y="290"/>
                        </a:lnTo>
                        <a:lnTo>
                          <a:pt x="328" y="295"/>
                        </a:lnTo>
                        <a:lnTo>
                          <a:pt x="320" y="303"/>
                        </a:lnTo>
                        <a:lnTo>
                          <a:pt x="320" y="303"/>
                        </a:lnTo>
                        <a:lnTo>
                          <a:pt x="320" y="303"/>
                        </a:lnTo>
                        <a:lnTo>
                          <a:pt x="320" y="303"/>
                        </a:lnTo>
                        <a:close/>
                      </a:path>
                    </a:pathLst>
                  </a:custGeom>
                  <a:solidFill>
                    <a:srgbClr val="FBE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52" name="Freeform 18">
                    <a:extLst>
                      <a:ext uri="{FF2B5EF4-FFF2-40B4-BE49-F238E27FC236}">
                        <a16:creationId xmlns:a16="http://schemas.microsoft.com/office/drawing/2014/main" id="{AD2ECD5D-E009-4FDC-9A11-BC3A5D3FC181}"/>
                      </a:ext>
                    </a:extLst>
                  </p:cNvPr>
                  <p:cNvSpPr>
                    <a:spLocks/>
                  </p:cNvSpPr>
                  <p:nvPr/>
                </p:nvSpPr>
                <p:spPr bwMode="auto">
                  <a:xfrm>
                    <a:off x="1374" y="5688"/>
                    <a:ext cx="145" cy="103"/>
                  </a:xfrm>
                  <a:custGeom>
                    <a:avLst/>
                    <a:gdLst>
                      <a:gd name="T0" fmla="*/ 0 w 727"/>
                      <a:gd name="T1" fmla="*/ 208 h 517"/>
                      <a:gd name="T2" fmla="*/ 0 w 727"/>
                      <a:gd name="T3" fmla="*/ 198 h 517"/>
                      <a:gd name="T4" fmla="*/ 12 w 727"/>
                      <a:gd name="T5" fmla="*/ 154 h 517"/>
                      <a:gd name="T6" fmla="*/ 22 w 727"/>
                      <a:gd name="T7" fmla="*/ 130 h 517"/>
                      <a:gd name="T8" fmla="*/ 30 w 727"/>
                      <a:gd name="T9" fmla="*/ 118 h 517"/>
                      <a:gd name="T10" fmla="*/ 53 w 727"/>
                      <a:gd name="T11" fmla="*/ 95 h 517"/>
                      <a:gd name="T12" fmla="*/ 84 w 727"/>
                      <a:gd name="T13" fmla="*/ 73 h 517"/>
                      <a:gd name="T14" fmla="*/ 93 w 727"/>
                      <a:gd name="T15" fmla="*/ 69 h 517"/>
                      <a:gd name="T16" fmla="*/ 184 w 727"/>
                      <a:gd name="T17" fmla="*/ 45 h 517"/>
                      <a:gd name="T18" fmla="*/ 311 w 727"/>
                      <a:gd name="T19" fmla="*/ 19 h 517"/>
                      <a:gd name="T20" fmla="*/ 379 w 727"/>
                      <a:gd name="T21" fmla="*/ 8 h 517"/>
                      <a:gd name="T22" fmla="*/ 444 w 727"/>
                      <a:gd name="T23" fmla="*/ 3 h 517"/>
                      <a:gd name="T24" fmla="*/ 506 w 727"/>
                      <a:gd name="T25" fmla="*/ 3 h 517"/>
                      <a:gd name="T26" fmla="*/ 517 w 727"/>
                      <a:gd name="T27" fmla="*/ 4 h 517"/>
                      <a:gd name="T28" fmla="*/ 538 w 727"/>
                      <a:gd name="T29" fmla="*/ 8 h 517"/>
                      <a:gd name="T30" fmla="*/ 568 w 727"/>
                      <a:gd name="T31" fmla="*/ 24 h 517"/>
                      <a:gd name="T32" fmla="*/ 600 w 727"/>
                      <a:gd name="T33" fmla="*/ 48 h 517"/>
                      <a:gd name="T34" fmla="*/ 621 w 727"/>
                      <a:gd name="T35" fmla="*/ 68 h 517"/>
                      <a:gd name="T36" fmla="*/ 631 w 727"/>
                      <a:gd name="T37" fmla="*/ 66 h 517"/>
                      <a:gd name="T38" fmla="*/ 655 w 727"/>
                      <a:gd name="T39" fmla="*/ 69 h 517"/>
                      <a:gd name="T40" fmla="*/ 669 w 727"/>
                      <a:gd name="T41" fmla="*/ 73 h 517"/>
                      <a:gd name="T42" fmla="*/ 685 w 727"/>
                      <a:gd name="T43" fmla="*/ 81 h 517"/>
                      <a:gd name="T44" fmla="*/ 699 w 727"/>
                      <a:gd name="T45" fmla="*/ 96 h 517"/>
                      <a:gd name="T46" fmla="*/ 712 w 727"/>
                      <a:gd name="T47" fmla="*/ 116 h 517"/>
                      <a:gd name="T48" fmla="*/ 720 w 727"/>
                      <a:gd name="T49" fmla="*/ 135 h 517"/>
                      <a:gd name="T50" fmla="*/ 727 w 727"/>
                      <a:gd name="T51" fmla="*/ 173 h 517"/>
                      <a:gd name="T52" fmla="*/ 727 w 727"/>
                      <a:gd name="T53" fmla="*/ 214 h 517"/>
                      <a:gd name="T54" fmla="*/ 722 w 727"/>
                      <a:gd name="T55" fmla="*/ 254 h 517"/>
                      <a:gd name="T56" fmla="*/ 707 w 727"/>
                      <a:gd name="T57" fmla="*/ 308 h 517"/>
                      <a:gd name="T58" fmla="*/ 686 w 727"/>
                      <a:gd name="T59" fmla="*/ 360 h 517"/>
                      <a:gd name="T60" fmla="*/ 629 w 727"/>
                      <a:gd name="T61" fmla="*/ 359 h 517"/>
                      <a:gd name="T62" fmla="*/ 544 w 727"/>
                      <a:gd name="T63" fmla="*/ 246 h 517"/>
                      <a:gd name="T64" fmla="*/ 468 w 727"/>
                      <a:gd name="T65" fmla="*/ 285 h 517"/>
                      <a:gd name="T66" fmla="*/ 362 w 727"/>
                      <a:gd name="T67" fmla="*/ 330 h 517"/>
                      <a:gd name="T68" fmla="*/ 301 w 727"/>
                      <a:gd name="T69" fmla="*/ 351 h 517"/>
                      <a:gd name="T70" fmla="*/ 241 w 727"/>
                      <a:gd name="T71" fmla="*/ 368 h 517"/>
                      <a:gd name="T72" fmla="*/ 184 w 727"/>
                      <a:gd name="T73" fmla="*/ 376 h 517"/>
                      <a:gd name="T74" fmla="*/ 172 w 727"/>
                      <a:gd name="T75" fmla="*/ 377 h 517"/>
                      <a:gd name="T76" fmla="*/ 127 w 727"/>
                      <a:gd name="T77" fmla="*/ 375 h 517"/>
                      <a:gd name="T78" fmla="*/ 50 w 727"/>
                      <a:gd name="T79" fmla="*/ 516 h 517"/>
                      <a:gd name="T80" fmla="*/ 3 w 727"/>
                      <a:gd name="T81" fmla="*/ 282 h 517"/>
                      <a:gd name="T82" fmla="*/ 3 w 727"/>
                      <a:gd name="T83" fmla="*/ 28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7" h="517">
                        <a:moveTo>
                          <a:pt x="3" y="282"/>
                        </a:moveTo>
                        <a:lnTo>
                          <a:pt x="0" y="208"/>
                        </a:lnTo>
                        <a:lnTo>
                          <a:pt x="0" y="208"/>
                        </a:lnTo>
                        <a:lnTo>
                          <a:pt x="0" y="198"/>
                        </a:lnTo>
                        <a:lnTo>
                          <a:pt x="5" y="178"/>
                        </a:lnTo>
                        <a:lnTo>
                          <a:pt x="12" y="154"/>
                        </a:lnTo>
                        <a:lnTo>
                          <a:pt x="16" y="140"/>
                        </a:lnTo>
                        <a:lnTo>
                          <a:pt x="22" y="130"/>
                        </a:lnTo>
                        <a:lnTo>
                          <a:pt x="22" y="130"/>
                        </a:lnTo>
                        <a:lnTo>
                          <a:pt x="30" y="118"/>
                        </a:lnTo>
                        <a:lnTo>
                          <a:pt x="42" y="105"/>
                        </a:lnTo>
                        <a:lnTo>
                          <a:pt x="53" y="95"/>
                        </a:lnTo>
                        <a:lnTo>
                          <a:pt x="66" y="86"/>
                        </a:lnTo>
                        <a:lnTo>
                          <a:pt x="84" y="73"/>
                        </a:lnTo>
                        <a:lnTo>
                          <a:pt x="93" y="69"/>
                        </a:lnTo>
                        <a:lnTo>
                          <a:pt x="93" y="69"/>
                        </a:lnTo>
                        <a:lnTo>
                          <a:pt x="136" y="56"/>
                        </a:lnTo>
                        <a:lnTo>
                          <a:pt x="184" y="45"/>
                        </a:lnTo>
                        <a:lnTo>
                          <a:pt x="244" y="31"/>
                        </a:lnTo>
                        <a:lnTo>
                          <a:pt x="311" y="19"/>
                        </a:lnTo>
                        <a:lnTo>
                          <a:pt x="344" y="13"/>
                        </a:lnTo>
                        <a:lnTo>
                          <a:pt x="379" y="8"/>
                        </a:lnTo>
                        <a:lnTo>
                          <a:pt x="412" y="5"/>
                        </a:lnTo>
                        <a:lnTo>
                          <a:pt x="444" y="3"/>
                        </a:lnTo>
                        <a:lnTo>
                          <a:pt x="478" y="0"/>
                        </a:lnTo>
                        <a:lnTo>
                          <a:pt x="506" y="3"/>
                        </a:lnTo>
                        <a:lnTo>
                          <a:pt x="506" y="3"/>
                        </a:lnTo>
                        <a:lnTo>
                          <a:pt x="517" y="4"/>
                        </a:lnTo>
                        <a:lnTo>
                          <a:pt x="528" y="6"/>
                        </a:lnTo>
                        <a:lnTo>
                          <a:pt x="538" y="8"/>
                        </a:lnTo>
                        <a:lnTo>
                          <a:pt x="549" y="14"/>
                        </a:lnTo>
                        <a:lnTo>
                          <a:pt x="568" y="24"/>
                        </a:lnTo>
                        <a:lnTo>
                          <a:pt x="586" y="36"/>
                        </a:lnTo>
                        <a:lnTo>
                          <a:pt x="600" y="48"/>
                        </a:lnTo>
                        <a:lnTo>
                          <a:pt x="611" y="57"/>
                        </a:lnTo>
                        <a:lnTo>
                          <a:pt x="621" y="68"/>
                        </a:lnTo>
                        <a:lnTo>
                          <a:pt x="621" y="68"/>
                        </a:lnTo>
                        <a:lnTo>
                          <a:pt x="631" y="66"/>
                        </a:lnTo>
                        <a:lnTo>
                          <a:pt x="641" y="66"/>
                        </a:lnTo>
                        <a:lnTo>
                          <a:pt x="655" y="69"/>
                        </a:lnTo>
                        <a:lnTo>
                          <a:pt x="663" y="70"/>
                        </a:lnTo>
                        <a:lnTo>
                          <a:pt x="669" y="73"/>
                        </a:lnTo>
                        <a:lnTo>
                          <a:pt x="678" y="77"/>
                        </a:lnTo>
                        <a:lnTo>
                          <a:pt x="685" y="81"/>
                        </a:lnTo>
                        <a:lnTo>
                          <a:pt x="692" y="88"/>
                        </a:lnTo>
                        <a:lnTo>
                          <a:pt x="699" y="96"/>
                        </a:lnTo>
                        <a:lnTo>
                          <a:pt x="706" y="105"/>
                        </a:lnTo>
                        <a:lnTo>
                          <a:pt x="712" y="116"/>
                        </a:lnTo>
                        <a:lnTo>
                          <a:pt x="712" y="116"/>
                        </a:lnTo>
                        <a:lnTo>
                          <a:pt x="720" y="135"/>
                        </a:lnTo>
                        <a:lnTo>
                          <a:pt x="724" y="154"/>
                        </a:lnTo>
                        <a:lnTo>
                          <a:pt x="727" y="173"/>
                        </a:lnTo>
                        <a:lnTo>
                          <a:pt x="727" y="194"/>
                        </a:lnTo>
                        <a:lnTo>
                          <a:pt x="727" y="214"/>
                        </a:lnTo>
                        <a:lnTo>
                          <a:pt x="724" y="235"/>
                        </a:lnTo>
                        <a:lnTo>
                          <a:pt x="722" y="254"/>
                        </a:lnTo>
                        <a:lnTo>
                          <a:pt x="717" y="272"/>
                        </a:lnTo>
                        <a:lnTo>
                          <a:pt x="707" y="308"/>
                        </a:lnTo>
                        <a:lnTo>
                          <a:pt x="697" y="335"/>
                        </a:lnTo>
                        <a:lnTo>
                          <a:pt x="686" y="360"/>
                        </a:lnTo>
                        <a:lnTo>
                          <a:pt x="658" y="517"/>
                        </a:lnTo>
                        <a:lnTo>
                          <a:pt x="629" y="359"/>
                        </a:lnTo>
                        <a:lnTo>
                          <a:pt x="544" y="246"/>
                        </a:lnTo>
                        <a:lnTo>
                          <a:pt x="544" y="246"/>
                        </a:lnTo>
                        <a:lnTo>
                          <a:pt x="507" y="264"/>
                        </a:lnTo>
                        <a:lnTo>
                          <a:pt x="468" y="285"/>
                        </a:lnTo>
                        <a:lnTo>
                          <a:pt x="418" y="306"/>
                        </a:lnTo>
                        <a:lnTo>
                          <a:pt x="362" y="330"/>
                        </a:lnTo>
                        <a:lnTo>
                          <a:pt x="332" y="341"/>
                        </a:lnTo>
                        <a:lnTo>
                          <a:pt x="301" y="351"/>
                        </a:lnTo>
                        <a:lnTo>
                          <a:pt x="272" y="360"/>
                        </a:lnTo>
                        <a:lnTo>
                          <a:pt x="241" y="368"/>
                        </a:lnTo>
                        <a:lnTo>
                          <a:pt x="212" y="373"/>
                        </a:lnTo>
                        <a:lnTo>
                          <a:pt x="184" y="376"/>
                        </a:lnTo>
                        <a:lnTo>
                          <a:pt x="184" y="376"/>
                        </a:lnTo>
                        <a:lnTo>
                          <a:pt x="172" y="377"/>
                        </a:lnTo>
                        <a:lnTo>
                          <a:pt x="157" y="377"/>
                        </a:lnTo>
                        <a:lnTo>
                          <a:pt x="127" y="375"/>
                        </a:lnTo>
                        <a:lnTo>
                          <a:pt x="95" y="370"/>
                        </a:lnTo>
                        <a:lnTo>
                          <a:pt x="50" y="516"/>
                        </a:lnTo>
                        <a:lnTo>
                          <a:pt x="15" y="361"/>
                        </a:lnTo>
                        <a:lnTo>
                          <a:pt x="3" y="282"/>
                        </a:lnTo>
                        <a:lnTo>
                          <a:pt x="3" y="282"/>
                        </a:lnTo>
                        <a:lnTo>
                          <a:pt x="3" y="282"/>
                        </a:ln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53" name="Freeform 19">
                    <a:extLst>
                      <a:ext uri="{FF2B5EF4-FFF2-40B4-BE49-F238E27FC236}">
                        <a16:creationId xmlns:a16="http://schemas.microsoft.com/office/drawing/2014/main" id="{46BC5C01-9182-4C80-B24E-E52DBCC29CB2}"/>
                      </a:ext>
                    </a:extLst>
                  </p:cNvPr>
                  <p:cNvSpPr>
                    <a:spLocks/>
                  </p:cNvSpPr>
                  <p:nvPr/>
                </p:nvSpPr>
                <p:spPr bwMode="auto">
                  <a:xfrm>
                    <a:off x="1417" y="5773"/>
                    <a:ext cx="11" cy="15"/>
                  </a:xfrm>
                  <a:custGeom>
                    <a:avLst/>
                    <a:gdLst>
                      <a:gd name="T0" fmla="*/ 58 w 58"/>
                      <a:gd name="T1" fmla="*/ 39 h 75"/>
                      <a:gd name="T2" fmla="*/ 58 w 58"/>
                      <a:gd name="T3" fmla="*/ 39 h 75"/>
                      <a:gd name="T4" fmla="*/ 58 w 58"/>
                      <a:gd name="T5" fmla="*/ 46 h 75"/>
                      <a:gd name="T6" fmla="*/ 56 w 58"/>
                      <a:gd name="T7" fmla="*/ 52 h 75"/>
                      <a:gd name="T8" fmla="*/ 53 w 58"/>
                      <a:gd name="T9" fmla="*/ 59 h 75"/>
                      <a:gd name="T10" fmla="*/ 49 w 58"/>
                      <a:gd name="T11" fmla="*/ 65 h 75"/>
                      <a:gd name="T12" fmla="*/ 45 w 58"/>
                      <a:gd name="T13" fmla="*/ 69 h 75"/>
                      <a:gd name="T14" fmla="*/ 39 w 58"/>
                      <a:gd name="T15" fmla="*/ 73 h 75"/>
                      <a:gd name="T16" fmla="*/ 35 w 58"/>
                      <a:gd name="T17" fmla="*/ 75 h 75"/>
                      <a:gd name="T18" fmla="*/ 28 w 58"/>
                      <a:gd name="T19" fmla="*/ 75 h 75"/>
                      <a:gd name="T20" fmla="*/ 28 w 58"/>
                      <a:gd name="T21" fmla="*/ 75 h 75"/>
                      <a:gd name="T22" fmla="*/ 22 w 58"/>
                      <a:gd name="T23" fmla="*/ 75 h 75"/>
                      <a:gd name="T24" fmla="*/ 17 w 58"/>
                      <a:gd name="T25" fmla="*/ 73 h 75"/>
                      <a:gd name="T26" fmla="*/ 12 w 58"/>
                      <a:gd name="T27" fmla="*/ 69 h 75"/>
                      <a:gd name="T28" fmla="*/ 8 w 58"/>
                      <a:gd name="T29" fmla="*/ 65 h 75"/>
                      <a:gd name="T30" fmla="*/ 3 w 58"/>
                      <a:gd name="T31" fmla="*/ 59 h 75"/>
                      <a:gd name="T32" fmla="*/ 1 w 58"/>
                      <a:gd name="T33" fmla="*/ 52 h 75"/>
                      <a:gd name="T34" fmla="*/ 0 w 58"/>
                      <a:gd name="T35" fmla="*/ 46 h 75"/>
                      <a:gd name="T36" fmla="*/ 0 w 58"/>
                      <a:gd name="T37" fmla="*/ 39 h 75"/>
                      <a:gd name="T38" fmla="*/ 0 w 58"/>
                      <a:gd name="T39" fmla="*/ 39 h 75"/>
                      <a:gd name="T40" fmla="*/ 0 w 58"/>
                      <a:gd name="T41" fmla="*/ 31 h 75"/>
                      <a:gd name="T42" fmla="*/ 1 w 58"/>
                      <a:gd name="T43" fmla="*/ 23 h 75"/>
                      <a:gd name="T44" fmla="*/ 3 w 58"/>
                      <a:gd name="T45" fmla="*/ 16 h 75"/>
                      <a:gd name="T46" fmla="*/ 8 w 58"/>
                      <a:gd name="T47" fmla="*/ 11 h 75"/>
                      <a:gd name="T48" fmla="*/ 12 w 58"/>
                      <a:gd name="T49" fmla="*/ 6 h 75"/>
                      <a:gd name="T50" fmla="*/ 17 w 58"/>
                      <a:gd name="T51" fmla="*/ 2 h 75"/>
                      <a:gd name="T52" fmla="*/ 22 w 58"/>
                      <a:gd name="T53" fmla="*/ 1 h 75"/>
                      <a:gd name="T54" fmla="*/ 28 w 58"/>
                      <a:gd name="T55" fmla="*/ 0 h 75"/>
                      <a:gd name="T56" fmla="*/ 28 w 58"/>
                      <a:gd name="T57" fmla="*/ 0 h 75"/>
                      <a:gd name="T58" fmla="*/ 35 w 58"/>
                      <a:gd name="T59" fmla="*/ 1 h 75"/>
                      <a:gd name="T60" fmla="*/ 39 w 58"/>
                      <a:gd name="T61" fmla="*/ 2 h 75"/>
                      <a:gd name="T62" fmla="*/ 45 w 58"/>
                      <a:gd name="T63" fmla="*/ 6 h 75"/>
                      <a:gd name="T64" fmla="*/ 49 w 58"/>
                      <a:gd name="T65" fmla="*/ 11 h 75"/>
                      <a:gd name="T66" fmla="*/ 53 w 58"/>
                      <a:gd name="T67" fmla="*/ 16 h 75"/>
                      <a:gd name="T68" fmla="*/ 56 w 58"/>
                      <a:gd name="T69" fmla="*/ 23 h 75"/>
                      <a:gd name="T70" fmla="*/ 58 w 58"/>
                      <a:gd name="T71" fmla="*/ 31 h 75"/>
                      <a:gd name="T72" fmla="*/ 58 w 58"/>
                      <a:gd name="T73" fmla="*/ 39 h 75"/>
                      <a:gd name="T74" fmla="*/ 58 w 58"/>
                      <a:gd name="T75" fmla="*/ 39 h 75"/>
                      <a:gd name="T76" fmla="*/ 58 w 58"/>
                      <a:gd name="T77" fmla="*/ 39 h 75"/>
                      <a:gd name="T78" fmla="*/ 58 w 58"/>
                      <a:gd name="T79"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75">
                        <a:moveTo>
                          <a:pt x="58" y="39"/>
                        </a:moveTo>
                        <a:lnTo>
                          <a:pt x="58" y="39"/>
                        </a:lnTo>
                        <a:lnTo>
                          <a:pt x="58" y="46"/>
                        </a:lnTo>
                        <a:lnTo>
                          <a:pt x="56" y="52"/>
                        </a:lnTo>
                        <a:lnTo>
                          <a:pt x="53" y="59"/>
                        </a:lnTo>
                        <a:lnTo>
                          <a:pt x="49" y="65"/>
                        </a:lnTo>
                        <a:lnTo>
                          <a:pt x="45" y="69"/>
                        </a:lnTo>
                        <a:lnTo>
                          <a:pt x="39" y="73"/>
                        </a:lnTo>
                        <a:lnTo>
                          <a:pt x="35" y="75"/>
                        </a:lnTo>
                        <a:lnTo>
                          <a:pt x="28" y="75"/>
                        </a:lnTo>
                        <a:lnTo>
                          <a:pt x="28" y="75"/>
                        </a:lnTo>
                        <a:lnTo>
                          <a:pt x="22" y="75"/>
                        </a:lnTo>
                        <a:lnTo>
                          <a:pt x="17" y="73"/>
                        </a:lnTo>
                        <a:lnTo>
                          <a:pt x="12" y="69"/>
                        </a:lnTo>
                        <a:lnTo>
                          <a:pt x="8" y="65"/>
                        </a:lnTo>
                        <a:lnTo>
                          <a:pt x="3" y="59"/>
                        </a:lnTo>
                        <a:lnTo>
                          <a:pt x="1" y="52"/>
                        </a:lnTo>
                        <a:lnTo>
                          <a:pt x="0" y="46"/>
                        </a:lnTo>
                        <a:lnTo>
                          <a:pt x="0" y="39"/>
                        </a:lnTo>
                        <a:lnTo>
                          <a:pt x="0" y="39"/>
                        </a:lnTo>
                        <a:lnTo>
                          <a:pt x="0" y="31"/>
                        </a:lnTo>
                        <a:lnTo>
                          <a:pt x="1" y="23"/>
                        </a:lnTo>
                        <a:lnTo>
                          <a:pt x="3" y="16"/>
                        </a:lnTo>
                        <a:lnTo>
                          <a:pt x="8" y="11"/>
                        </a:lnTo>
                        <a:lnTo>
                          <a:pt x="12" y="6"/>
                        </a:lnTo>
                        <a:lnTo>
                          <a:pt x="17" y="2"/>
                        </a:lnTo>
                        <a:lnTo>
                          <a:pt x="22" y="1"/>
                        </a:lnTo>
                        <a:lnTo>
                          <a:pt x="28" y="0"/>
                        </a:lnTo>
                        <a:lnTo>
                          <a:pt x="28" y="0"/>
                        </a:lnTo>
                        <a:lnTo>
                          <a:pt x="35" y="1"/>
                        </a:lnTo>
                        <a:lnTo>
                          <a:pt x="39" y="2"/>
                        </a:lnTo>
                        <a:lnTo>
                          <a:pt x="45" y="6"/>
                        </a:lnTo>
                        <a:lnTo>
                          <a:pt x="49" y="11"/>
                        </a:lnTo>
                        <a:lnTo>
                          <a:pt x="53" y="16"/>
                        </a:lnTo>
                        <a:lnTo>
                          <a:pt x="56" y="23"/>
                        </a:lnTo>
                        <a:lnTo>
                          <a:pt x="58" y="31"/>
                        </a:lnTo>
                        <a:lnTo>
                          <a:pt x="58" y="39"/>
                        </a:lnTo>
                        <a:lnTo>
                          <a:pt x="58" y="39"/>
                        </a:lnTo>
                        <a:lnTo>
                          <a:pt x="58" y="39"/>
                        </a:lnTo>
                        <a:lnTo>
                          <a:pt x="58" y="39"/>
                        </a:lnTo>
                        <a:close/>
                      </a:path>
                    </a:pathLst>
                  </a:custGeom>
                  <a:solidFill>
                    <a:srgbClr val="3D1E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54" name="Freeform 20">
                    <a:extLst>
                      <a:ext uri="{FF2B5EF4-FFF2-40B4-BE49-F238E27FC236}">
                        <a16:creationId xmlns:a16="http://schemas.microsoft.com/office/drawing/2014/main" id="{26612FD3-70F2-486E-B88D-6BB360CBC08C}"/>
                      </a:ext>
                    </a:extLst>
                  </p:cNvPr>
                  <p:cNvSpPr>
                    <a:spLocks/>
                  </p:cNvSpPr>
                  <p:nvPr/>
                </p:nvSpPr>
                <p:spPr bwMode="auto">
                  <a:xfrm>
                    <a:off x="1465" y="5772"/>
                    <a:ext cx="12" cy="15"/>
                  </a:xfrm>
                  <a:custGeom>
                    <a:avLst/>
                    <a:gdLst>
                      <a:gd name="T0" fmla="*/ 59 w 59"/>
                      <a:gd name="T1" fmla="*/ 39 h 77"/>
                      <a:gd name="T2" fmla="*/ 59 w 59"/>
                      <a:gd name="T3" fmla="*/ 39 h 77"/>
                      <a:gd name="T4" fmla="*/ 58 w 59"/>
                      <a:gd name="T5" fmla="*/ 47 h 77"/>
                      <a:gd name="T6" fmla="*/ 55 w 59"/>
                      <a:gd name="T7" fmla="*/ 53 h 77"/>
                      <a:gd name="T8" fmla="*/ 53 w 59"/>
                      <a:gd name="T9" fmla="*/ 60 h 77"/>
                      <a:gd name="T10" fmla="*/ 50 w 59"/>
                      <a:gd name="T11" fmla="*/ 66 h 77"/>
                      <a:gd name="T12" fmla="*/ 45 w 59"/>
                      <a:gd name="T13" fmla="*/ 70 h 77"/>
                      <a:gd name="T14" fmla="*/ 40 w 59"/>
                      <a:gd name="T15" fmla="*/ 73 h 77"/>
                      <a:gd name="T16" fmla="*/ 34 w 59"/>
                      <a:gd name="T17" fmla="*/ 77 h 77"/>
                      <a:gd name="T18" fmla="*/ 29 w 59"/>
                      <a:gd name="T19" fmla="*/ 77 h 77"/>
                      <a:gd name="T20" fmla="*/ 29 w 59"/>
                      <a:gd name="T21" fmla="*/ 77 h 77"/>
                      <a:gd name="T22" fmla="*/ 23 w 59"/>
                      <a:gd name="T23" fmla="*/ 77 h 77"/>
                      <a:gd name="T24" fmla="*/ 18 w 59"/>
                      <a:gd name="T25" fmla="*/ 73 h 77"/>
                      <a:gd name="T26" fmla="*/ 12 w 59"/>
                      <a:gd name="T27" fmla="*/ 70 h 77"/>
                      <a:gd name="T28" fmla="*/ 8 w 59"/>
                      <a:gd name="T29" fmla="*/ 66 h 77"/>
                      <a:gd name="T30" fmla="*/ 5 w 59"/>
                      <a:gd name="T31" fmla="*/ 60 h 77"/>
                      <a:gd name="T32" fmla="*/ 2 w 59"/>
                      <a:gd name="T33" fmla="*/ 53 h 77"/>
                      <a:gd name="T34" fmla="*/ 1 w 59"/>
                      <a:gd name="T35" fmla="*/ 47 h 77"/>
                      <a:gd name="T36" fmla="*/ 0 w 59"/>
                      <a:gd name="T37" fmla="*/ 39 h 77"/>
                      <a:gd name="T38" fmla="*/ 0 w 59"/>
                      <a:gd name="T39" fmla="*/ 39 h 77"/>
                      <a:gd name="T40" fmla="*/ 1 w 59"/>
                      <a:gd name="T41" fmla="*/ 31 h 77"/>
                      <a:gd name="T42" fmla="*/ 2 w 59"/>
                      <a:gd name="T43" fmla="*/ 24 h 77"/>
                      <a:gd name="T44" fmla="*/ 5 w 59"/>
                      <a:gd name="T45" fmla="*/ 17 h 77"/>
                      <a:gd name="T46" fmla="*/ 8 w 59"/>
                      <a:gd name="T47" fmla="*/ 12 h 77"/>
                      <a:gd name="T48" fmla="*/ 12 w 59"/>
                      <a:gd name="T49" fmla="*/ 7 h 77"/>
                      <a:gd name="T50" fmla="*/ 18 w 59"/>
                      <a:gd name="T51" fmla="*/ 4 h 77"/>
                      <a:gd name="T52" fmla="*/ 23 w 59"/>
                      <a:gd name="T53" fmla="*/ 2 h 77"/>
                      <a:gd name="T54" fmla="*/ 29 w 59"/>
                      <a:gd name="T55" fmla="*/ 0 h 77"/>
                      <a:gd name="T56" fmla="*/ 29 w 59"/>
                      <a:gd name="T57" fmla="*/ 0 h 77"/>
                      <a:gd name="T58" fmla="*/ 34 w 59"/>
                      <a:gd name="T59" fmla="*/ 2 h 77"/>
                      <a:gd name="T60" fmla="*/ 40 w 59"/>
                      <a:gd name="T61" fmla="*/ 4 h 77"/>
                      <a:gd name="T62" fmla="*/ 45 w 59"/>
                      <a:gd name="T63" fmla="*/ 7 h 77"/>
                      <a:gd name="T64" fmla="*/ 50 w 59"/>
                      <a:gd name="T65" fmla="*/ 12 h 77"/>
                      <a:gd name="T66" fmla="*/ 53 w 59"/>
                      <a:gd name="T67" fmla="*/ 17 h 77"/>
                      <a:gd name="T68" fmla="*/ 55 w 59"/>
                      <a:gd name="T69" fmla="*/ 24 h 77"/>
                      <a:gd name="T70" fmla="*/ 58 w 59"/>
                      <a:gd name="T71" fmla="*/ 31 h 77"/>
                      <a:gd name="T72" fmla="*/ 59 w 59"/>
                      <a:gd name="T73" fmla="*/ 39 h 77"/>
                      <a:gd name="T74" fmla="*/ 59 w 59"/>
                      <a:gd name="T75" fmla="*/ 39 h 77"/>
                      <a:gd name="T76" fmla="*/ 59 w 59"/>
                      <a:gd name="T77" fmla="*/ 39 h 77"/>
                      <a:gd name="T78" fmla="*/ 59 w 59"/>
                      <a:gd name="T79" fmla="*/ 3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77">
                        <a:moveTo>
                          <a:pt x="59" y="39"/>
                        </a:moveTo>
                        <a:lnTo>
                          <a:pt x="59" y="39"/>
                        </a:lnTo>
                        <a:lnTo>
                          <a:pt x="58" y="47"/>
                        </a:lnTo>
                        <a:lnTo>
                          <a:pt x="55" y="53"/>
                        </a:lnTo>
                        <a:lnTo>
                          <a:pt x="53" y="60"/>
                        </a:lnTo>
                        <a:lnTo>
                          <a:pt x="50" y="66"/>
                        </a:lnTo>
                        <a:lnTo>
                          <a:pt x="45" y="70"/>
                        </a:lnTo>
                        <a:lnTo>
                          <a:pt x="40" y="73"/>
                        </a:lnTo>
                        <a:lnTo>
                          <a:pt x="34" y="77"/>
                        </a:lnTo>
                        <a:lnTo>
                          <a:pt x="29" y="77"/>
                        </a:lnTo>
                        <a:lnTo>
                          <a:pt x="29" y="77"/>
                        </a:lnTo>
                        <a:lnTo>
                          <a:pt x="23" y="77"/>
                        </a:lnTo>
                        <a:lnTo>
                          <a:pt x="18" y="73"/>
                        </a:lnTo>
                        <a:lnTo>
                          <a:pt x="12" y="70"/>
                        </a:lnTo>
                        <a:lnTo>
                          <a:pt x="8" y="66"/>
                        </a:lnTo>
                        <a:lnTo>
                          <a:pt x="5" y="60"/>
                        </a:lnTo>
                        <a:lnTo>
                          <a:pt x="2" y="53"/>
                        </a:lnTo>
                        <a:lnTo>
                          <a:pt x="1" y="47"/>
                        </a:lnTo>
                        <a:lnTo>
                          <a:pt x="0" y="39"/>
                        </a:lnTo>
                        <a:lnTo>
                          <a:pt x="0" y="39"/>
                        </a:lnTo>
                        <a:lnTo>
                          <a:pt x="1" y="31"/>
                        </a:lnTo>
                        <a:lnTo>
                          <a:pt x="2" y="24"/>
                        </a:lnTo>
                        <a:lnTo>
                          <a:pt x="5" y="17"/>
                        </a:lnTo>
                        <a:lnTo>
                          <a:pt x="8" y="12"/>
                        </a:lnTo>
                        <a:lnTo>
                          <a:pt x="12" y="7"/>
                        </a:lnTo>
                        <a:lnTo>
                          <a:pt x="18" y="4"/>
                        </a:lnTo>
                        <a:lnTo>
                          <a:pt x="23" y="2"/>
                        </a:lnTo>
                        <a:lnTo>
                          <a:pt x="29" y="0"/>
                        </a:lnTo>
                        <a:lnTo>
                          <a:pt x="29" y="0"/>
                        </a:lnTo>
                        <a:lnTo>
                          <a:pt x="34" y="2"/>
                        </a:lnTo>
                        <a:lnTo>
                          <a:pt x="40" y="4"/>
                        </a:lnTo>
                        <a:lnTo>
                          <a:pt x="45" y="7"/>
                        </a:lnTo>
                        <a:lnTo>
                          <a:pt x="50" y="12"/>
                        </a:lnTo>
                        <a:lnTo>
                          <a:pt x="53" y="17"/>
                        </a:lnTo>
                        <a:lnTo>
                          <a:pt x="55" y="24"/>
                        </a:lnTo>
                        <a:lnTo>
                          <a:pt x="58" y="31"/>
                        </a:lnTo>
                        <a:lnTo>
                          <a:pt x="59" y="39"/>
                        </a:lnTo>
                        <a:lnTo>
                          <a:pt x="59" y="39"/>
                        </a:lnTo>
                        <a:lnTo>
                          <a:pt x="59" y="39"/>
                        </a:lnTo>
                        <a:lnTo>
                          <a:pt x="59" y="39"/>
                        </a:lnTo>
                        <a:close/>
                      </a:path>
                    </a:pathLst>
                  </a:custGeom>
                  <a:solidFill>
                    <a:srgbClr val="3D1E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55" name="Freeform 21">
                    <a:extLst>
                      <a:ext uri="{FF2B5EF4-FFF2-40B4-BE49-F238E27FC236}">
                        <a16:creationId xmlns:a16="http://schemas.microsoft.com/office/drawing/2014/main" id="{E54C2775-B45F-428D-A09C-F6C502135320}"/>
                      </a:ext>
                    </a:extLst>
                  </p:cNvPr>
                  <p:cNvSpPr>
                    <a:spLocks/>
                  </p:cNvSpPr>
                  <p:nvPr/>
                </p:nvSpPr>
                <p:spPr bwMode="auto">
                  <a:xfrm>
                    <a:off x="1438" y="5806"/>
                    <a:ext cx="19" cy="9"/>
                  </a:xfrm>
                  <a:custGeom>
                    <a:avLst/>
                    <a:gdLst>
                      <a:gd name="T0" fmla="*/ 48 w 94"/>
                      <a:gd name="T1" fmla="*/ 24 h 45"/>
                      <a:gd name="T2" fmla="*/ 48 w 94"/>
                      <a:gd name="T3" fmla="*/ 24 h 45"/>
                      <a:gd name="T4" fmla="*/ 63 w 94"/>
                      <a:gd name="T5" fmla="*/ 22 h 45"/>
                      <a:gd name="T6" fmla="*/ 70 w 94"/>
                      <a:gd name="T7" fmla="*/ 21 h 45"/>
                      <a:gd name="T8" fmla="*/ 75 w 94"/>
                      <a:gd name="T9" fmla="*/ 19 h 45"/>
                      <a:gd name="T10" fmla="*/ 81 w 94"/>
                      <a:gd name="T11" fmla="*/ 15 h 45"/>
                      <a:gd name="T12" fmla="*/ 87 w 94"/>
                      <a:gd name="T13" fmla="*/ 11 h 45"/>
                      <a:gd name="T14" fmla="*/ 91 w 94"/>
                      <a:gd name="T15" fmla="*/ 5 h 45"/>
                      <a:gd name="T16" fmla="*/ 94 w 94"/>
                      <a:gd name="T17" fmla="*/ 0 h 45"/>
                      <a:gd name="T18" fmla="*/ 94 w 94"/>
                      <a:gd name="T19" fmla="*/ 0 h 45"/>
                      <a:gd name="T20" fmla="*/ 92 w 94"/>
                      <a:gd name="T21" fmla="*/ 10 h 45"/>
                      <a:gd name="T22" fmla="*/ 88 w 94"/>
                      <a:gd name="T23" fmla="*/ 17 h 45"/>
                      <a:gd name="T24" fmla="*/ 84 w 94"/>
                      <a:gd name="T25" fmla="*/ 25 h 45"/>
                      <a:gd name="T26" fmla="*/ 79 w 94"/>
                      <a:gd name="T27" fmla="*/ 33 h 45"/>
                      <a:gd name="T28" fmla="*/ 70 w 94"/>
                      <a:gd name="T29" fmla="*/ 40 h 45"/>
                      <a:gd name="T30" fmla="*/ 64 w 94"/>
                      <a:gd name="T31" fmla="*/ 42 h 45"/>
                      <a:gd name="T32" fmla="*/ 60 w 94"/>
                      <a:gd name="T33" fmla="*/ 43 h 45"/>
                      <a:gd name="T34" fmla="*/ 53 w 94"/>
                      <a:gd name="T35" fmla="*/ 44 h 45"/>
                      <a:gd name="T36" fmla="*/ 48 w 94"/>
                      <a:gd name="T37" fmla="*/ 45 h 45"/>
                      <a:gd name="T38" fmla="*/ 48 w 94"/>
                      <a:gd name="T39" fmla="*/ 45 h 45"/>
                      <a:gd name="T40" fmla="*/ 40 w 94"/>
                      <a:gd name="T41" fmla="*/ 44 h 45"/>
                      <a:gd name="T42" fmla="*/ 33 w 94"/>
                      <a:gd name="T43" fmla="*/ 43 h 45"/>
                      <a:gd name="T44" fmla="*/ 28 w 94"/>
                      <a:gd name="T45" fmla="*/ 42 h 45"/>
                      <a:gd name="T46" fmla="*/ 23 w 94"/>
                      <a:gd name="T47" fmla="*/ 40 h 45"/>
                      <a:gd name="T48" fmla="*/ 15 w 94"/>
                      <a:gd name="T49" fmla="*/ 33 h 45"/>
                      <a:gd name="T50" fmla="*/ 8 w 94"/>
                      <a:gd name="T51" fmla="*/ 25 h 45"/>
                      <a:gd name="T52" fmla="*/ 3 w 94"/>
                      <a:gd name="T53" fmla="*/ 18 h 45"/>
                      <a:gd name="T54" fmla="*/ 1 w 94"/>
                      <a:gd name="T55" fmla="*/ 10 h 45"/>
                      <a:gd name="T56" fmla="*/ 0 w 94"/>
                      <a:gd name="T57" fmla="*/ 3 h 45"/>
                      <a:gd name="T58" fmla="*/ 0 w 94"/>
                      <a:gd name="T59" fmla="*/ 0 h 45"/>
                      <a:gd name="T60" fmla="*/ 0 w 94"/>
                      <a:gd name="T61" fmla="*/ 0 h 45"/>
                      <a:gd name="T62" fmla="*/ 2 w 94"/>
                      <a:gd name="T63" fmla="*/ 5 h 45"/>
                      <a:gd name="T64" fmla="*/ 6 w 94"/>
                      <a:gd name="T65" fmla="*/ 11 h 45"/>
                      <a:gd name="T66" fmla="*/ 12 w 94"/>
                      <a:gd name="T67" fmla="*/ 15 h 45"/>
                      <a:gd name="T68" fmla="*/ 18 w 94"/>
                      <a:gd name="T69" fmla="*/ 19 h 45"/>
                      <a:gd name="T70" fmla="*/ 24 w 94"/>
                      <a:gd name="T71" fmla="*/ 21 h 45"/>
                      <a:gd name="T72" fmla="*/ 32 w 94"/>
                      <a:gd name="T73" fmla="*/ 22 h 45"/>
                      <a:gd name="T74" fmla="*/ 39 w 94"/>
                      <a:gd name="T75" fmla="*/ 24 h 45"/>
                      <a:gd name="T76" fmla="*/ 48 w 94"/>
                      <a:gd name="T77" fmla="*/ 24 h 45"/>
                      <a:gd name="T78" fmla="*/ 48 w 94"/>
                      <a:gd name="T79" fmla="*/ 24 h 45"/>
                      <a:gd name="T80" fmla="*/ 48 w 94"/>
                      <a:gd name="T81" fmla="*/ 24 h 45"/>
                      <a:gd name="T82" fmla="*/ 48 w 94"/>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45">
                        <a:moveTo>
                          <a:pt x="48" y="24"/>
                        </a:moveTo>
                        <a:lnTo>
                          <a:pt x="48" y="24"/>
                        </a:lnTo>
                        <a:lnTo>
                          <a:pt x="63" y="22"/>
                        </a:lnTo>
                        <a:lnTo>
                          <a:pt x="70" y="21"/>
                        </a:lnTo>
                        <a:lnTo>
                          <a:pt x="75" y="19"/>
                        </a:lnTo>
                        <a:lnTo>
                          <a:pt x="81" y="15"/>
                        </a:lnTo>
                        <a:lnTo>
                          <a:pt x="87" y="11"/>
                        </a:lnTo>
                        <a:lnTo>
                          <a:pt x="91" y="5"/>
                        </a:lnTo>
                        <a:lnTo>
                          <a:pt x="94" y="0"/>
                        </a:lnTo>
                        <a:lnTo>
                          <a:pt x="94" y="0"/>
                        </a:lnTo>
                        <a:lnTo>
                          <a:pt x="92" y="10"/>
                        </a:lnTo>
                        <a:lnTo>
                          <a:pt x="88" y="17"/>
                        </a:lnTo>
                        <a:lnTo>
                          <a:pt x="84" y="25"/>
                        </a:lnTo>
                        <a:lnTo>
                          <a:pt x="79" y="33"/>
                        </a:lnTo>
                        <a:lnTo>
                          <a:pt x="70" y="40"/>
                        </a:lnTo>
                        <a:lnTo>
                          <a:pt x="64" y="42"/>
                        </a:lnTo>
                        <a:lnTo>
                          <a:pt x="60" y="43"/>
                        </a:lnTo>
                        <a:lnTo>
                          <a:pt x="53" y="44"/>
                        </a:lnTo>
                        <a:lnTo>
                          <a:pt x="48" y="45"/>
                        </a:lnTo>
                        <a:lnTo>
                          <a:pt x="48" y="45"/>
                        </a:lnTo>
                        <a:lnTo>
                          <a:pt x="40" y="44"/>
                        </a:lnTo>
                        <a:lnTo>
                          <a:pt x="33" y="43"/>
                        </a:lnTo>
                        <a:lnTo>
                          <a:pt x="28" y="42"/>
                        </a:lnTo>
                        <a:lnTo>
                          <a:pt x="23" y="40"/>
                        </a:lnTo>
                        <a:lnTo>
                          <a:pt x="15" y="33"/>
                        </a:lnTo>
                        <a:lnTo>
                          <a:pt x="8" y="25"/>
                        </a:lnTo>
                        <a:lnTo>
                          <a:pt x="3" y="18"/>
                        </a:lnTo>
                        <a:lnTo>
                          <a:pt x="1" y="10"/>
                        </a:lnTo>
                        <a:lnTo>
                          <a:pt x="0" y="3"/>
                        </a:lnTo>
                        <a:lnTo>
                          <a:pt x="0" y="0"/>
                        </a:lnTo>
                        <a:lnTo>
                          <a:pt x="0" y="0"/>
                        </a:lnTo>
                        <a:lnTo>
                          <a:pt x="2" y="5"/>
                        </a:lnTo>
                        <a:lnTo>
                          <a:pt x="6" y="11"/>
                        </a:lnTo>
                        <a:lnTo>
                          <a:pt x="12" y="15"/>
                        </a:lnTo>
                        <a:lnTo>
                          <a:pt x="18" y="19"/>
                        </a:lnTo>
                        <a:lnTo>
                          <a:pt x="24" y="21"/>
                        </a:lnTo>
                        <a:lnTo>
                          <a:pt x="32" y="22"/>
                        </a:lnTo>
                        <a:lnTo>
                          <a:pt x="39" y="24"/>
                        </a:lnTo>
                        <a:lnTo>
                          <a:pt x="48" y="24"/>
                        </a:lnTo>
                        <a:lnTo>
                          <a:pt x="48" y="24"/>
                        </a:lnTo>
                        <a:lnTo>
                          <a:pt x="48" y="24"/>
                        </a:lnTo>
                        <a:lnTo>
                          <a:pt x="48" y="24"/>
                        </a:lnTo>
                        <a:close/>
                      </a:path>
                    </a:pathLst>
                  </a:custGeom>
                  <a:solidFill>
                    <a:srgbClr val="D7AD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56" name="Freeform 22">
                    <a:extLst>
                      <a:ext uri="{FF2B5EF4-FFF2-40B4-BE49-F238E27FC236}">
                        <a16:creationId xmlns:a16="http://schemas.microsoft.com/office/drawing/2014/main" id="{F77B9311-3559-4A08-B1E2-1DF77F587B25}"/>
                      </a:ext>
                    </a:extLst>
                  </p:cNvPr>
                  <p:cNvSpPr>
                    <a:spLocks/>
                  </p:cNvSpPr>
                  <p:nvPr/>
                </p:nvSpPr>
                <p:spPr bwMode="auto">
                  <a:xfrm>
                    <a:off x="1428" y="5817"/>
                    <a:ext cx="38" cy="9"/>
                  </a:xfrm>
                  <a:custGeom>
                    <a:avLst/>
                    <a:gdLst>
                      <a:gd name="T0" fmla="*/ 95 w 187"/>
                      <a:gd name="T1" fmla="*/ 32 h 42"/>
                      <a:gd name="T2" fmla="*/ 95 w 187"/>
                      <a:gd name="T3" fmla="*/ 32 h 42"/>
                      <a:gd name="T4" fmla="*/ 105 w 187"/>
                      <a:gd name="T5" fmla="*/ 32 h 42"/>
                      <a:gd name="T6" fmla="*/ 114 w 187"/>
                      <a:gd name="T7" fmla="*/ 30 h 42"/>
                      <a:gd name="T8" fmla="*/ 133 w 187"/>
                      <a:gd name="T9" fmla="*/ 26 h 42"/>
                      <a:gd name="T10" fmla="*/ 148 w 187"/>
                      <a:gd name="T11" fmla="*/ 21 h 42"/>
                      <a:gd name="T12" fmla="*/ 163 w 187"/>
                      <a:gd name="T13" fmla="*/ 15 h 42"/>
                      <a:gd name="T14" fmla="*/ 174 w 187"/>
                      <a:gd name="T15" fmla="*/ 8 h 42"/>
                      <a:gd name="T16" fmla="*/ 181 w 187"/>
                      <a:gd name="T17" fmla="*/ 3 h 42"/>
                      <a:gd name="T18" fmla="*/ 187 w 187"/>
                      <a:gd name="T19" fmla="*/ 0 h 42"/>
                      <a:gd name="T20" fmla="*/ 187 w 187"/>
                      <a:gd name="T21" fmla="*/ 0 h 42"/>
                      <a:gd name="T22" fmla="*/ 170 w 187"/>
                      <a:gd name="T23" fmla="*/ 13 h 42"/>
                      <a:gd name="T24" fmla="*/ 155 w 187"/>
                      <a:gd name="T25" fmla="*/ 24 h 42"/>
                      <a:gd name="T26" fmla="*/ 141 w 187"/>
                      <a:gd name="T27" fmla="*/ 32 h 42"/>
                      <a:gd name="T28" fmla="*/ 128 w 187"/>
                      <a:gd name="T29" fmla="*/ 36 h 42"/>
                      <a:gd name="T30" fmla="*/ 117 w 187"/>
                      <a:gd name="T31" fmla="*/ 40 h 42"/>
                      <a:gd name="T32" fmla="*/ 107 w 187"/>
                      <a:gd name="T33" fmla="*/ 41 h 42"/>
                      <a:gd name="T34" fmla="*/ 95 w 187"/>
                      <a:gd name="T35" fmla="*/ 42 h 42"/>
                      <a:gd name="T36" fmla="*/ 95 w 187"/>
                      <a:gd name="T37" fmla="*/ 42 h 42"/>
                      <a:gd name="T38" fmla="*/ 86 w 187"/>
                      <a:gd name="T39" fmla="*/ 41 h 42"/>
                      <a:gd name="T40" fmla="*/ 78 w 187"/>
                      <a:gd name="T41" fmla="*/ 40 h 42"/>
                      <a:gd name="T42" fmla="*/ 66 w 187"/>
                      <a:gd name="T43" fmla="*/ 36 h 42"/>
                      <a:gd name="T44" fmla="*/ 55 w 187"/>
                      <a:gd name="T45" fmla="*/ 33 h 42"/>
                      <a:gd name="T46" fmla="*/ 42 w 187"/>
                      <a:gd name="T47" fmla="*/ 27 h 42"/>
                      <a:gd name="T48" fmla="*/ 28 w 187"/>
                      <a:gd name="T49" fmla="*/ 20 h 42"/>
                      <a:gd name="T50" fmla="*/ 13 w 187"/>
                      <a:gd name="T51" fmla="*/ 11 h 42"/>
                      <a:gd name="T52" fmla="*/ 0 w 187"/>
                      <a:gd name="T53" fmla="*/ 0 h 42"/>
                      <a:gd name="T54" fmla="*/ 0 w 187"/>
                      <a:gd name="T55" fmla="*/ 0 h 42"/>
                      <a:gd name="T56" fmla="*/ 6 w 187"/>
                      <a:gd name="T57" fmla="*/ 3 h 42"/>
                      <a:gd name="T58" fmla="*/ 13 w 187"/>
                      <a:gd name="T59" fmla="*/ 8 h 42"/>
                      <a:gd name="T60" fmla="*/ 26 w 187"/>
                      <a:gd name="T61" fmla="*/ 15 h 42"/>
                      <a:gd name="T62" fmla="*/ 39 w 187"/>
                      <a:gd name="T63" fmla="*/ 21 h 42"/>
                      <a:gd name="T64" fmla="*/ 55 w 187"/>
                      <a:gd name="T65" fmla="*/ 26 h 42"/>
                      <a:gd name="T66" fmla="*/ 74 w 187"/>
                      <a:gd name="T67" fmla="*/ 30 h 42"/>
                      <a:gd name="T68" fmla="*/ 84 w 187"/>
                      <a:gd name="T69" fmla="*/ 32 h 42"/>
                      <a:gd name="T70" fmla="*/ 95 w 187"/>
                      <a:gd name="T71" fmla="*/ 32 h 42"/>
                      <a:gd name="T72" fmla="*/ 95 w 187"/>
                      <a:gd name="T73" fmla="*/ 32 h 42"/>
                      <a:gd name="T74" fmla="*/ 95 w 187"/>
                      <a:gd name="T75" fmla="*/ 32 h 42"/>
                      <a:gd name="T76" fmla="*/ 95 w 187"/>
                      <a:gd name="T77"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7" h="42">
                        <a:moveTo>
                          <a:pt x="95" y="32"/>
                        </a:moveTo>
                        <a:lnTo>
                          <a:pt x="95" y="32"/>
                        </a:lnTo>
                        <a:lnTo>
                          <a:pt x="105" y="32"/>
                        </a:lnTo>
                        <a:lnTo>
                          <a:pt x="114" y="30"/>
                        </a:lnTo>
                        <a:lnTo>
                          <a:pt x="133" y="26"/>
                        </a:lnTo>
                        <a:lnTo>
                          <a:pt x="148" y="21"/>
                        </a:lnTo>
                        <a:lnTo>
                          <a:pt x="163" y="15"/>
                        </a:lnTo>
                        <a:lnTo>
                          <a:pt x="174" y="8"/>
                        </a:lnTo>
                        <a:lnTo>
                          <a:pt x="181" y="3"/>
                        </a:lnTo>
                        <a:lnTo>
                          <a:pt x="187" y="0"/>
                        </a:lnTo>
                        <a:lnTo>
                          <a:pt x="187" y="0"/>
                        </a:lnTo>
                        <a:lnTo>
                          <a:pt x="170" y="13"/>
                        </a:lnTo>
                        <a:lnTo>
                          <a:pt x="155" y="24"/>
                        </a:lnTo>
                        <a:lnTo>
                          <a:pt x="141" y="32"/>
                        </a:lnTo>
                        <a:lnTo>
                          <a:pt x="128" y="36"/>
                        </a:lnTo>
                        <a:lnTo>
                          <a:pt x="117" y="40"/>
                        </a:lnTo>
                        <a:lnTo>
                          <a:pt x="107" y="41"/>
                        </a:lnTo>
                        <a:lnTo>
                          <a:pt x="95" y="42"/>
                        </a:lnTo>
                        <a:lnTo>
                          <a:pt x="95" y="42"/>
                        </a:lnTo>
                        <a:lnTo>
                          <a:pt x="86" y="41"/>
                        </a:lnTo>
                        <a:lnTo>
                          <a:pt x="78" y="40"/>
                        </a:lnTo>
                        <a:lnTo>
                          <a:pt x="66" y="36"/>
                        </a:lnTo>
                        <a:lnTo>
                          <a:pt x="55" y="33"/>
                        </a:lnTo>
                        <a:lnTo>
                          <a:pt x="42" y="27"/>
                        </a:lnTo>
                        <a:lnTo>
                          <a:pt x="28" y="20"/>
                        </a:lnTo>
                        <a:lnTo>
                          <a:pt x="13" y="11"/>
                        </a:lnTo>
                        <a:lnTo>
                          <a:pt x="0" y="0"/>
                        </a:lnTo>
                        <a:lnTo>
                          <a:pt x="0" y="0"/>
                        </a:lnTo>
                        <a:lnTo>
                          <a:pt x="6" y="3"/>
                        </a:lnTo>
                        <a:lnTo>
                          <a:pt x="13" y="8"/>
                        </a:lnTo>
                        <a:lnTo>
                          <a:pt x="26" y="15"/>
                        </a:lnTo>
                        <a:lnTo>
                          <a:pt x="39" y="21"/>
                        </a:lnTo>
                        <a:lnTo>
                          <a:pt x="55" y="26"/>
                        </a:lnTo>
                        <a:lnTo>
                          <a:pt x="74" y="30"/>
                        </a:lnTo>
                        <a:lnTo>
                          <a:pt x="84" y="32"/>
                        </a:lnTo>
                        <a:lnTo>
                          <a:pt x="95" y="32"/>
                        </a:lnTo>
                        <a:lnTo>
                          <a:pt x="95" y="32"/>
                        </a:lnTo>
                        <a:lnTo>
                          <a:pt x="95" y="32"/>
                        </a:lnTo>
                        <a:lnTo>
                          <a:pt x="95" y="32"/>
                        </a:lnTo>
                        <a:close/>
                      </a:path>
                    </a:pathLst>
                  </a:custGeom>
                  <a:solidFill>
                    <a:srgbClr val="D3A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57" name="Freeform 23">
                    <a:extLst>
                      <a:ext uri="{FF2B5EF4-FFF2-40B4-BE49-F238E27FC236}">
                        <a16:creationId xmlns:a16="http://schemas.microsoft.com/office/drawing/2014/main" id="{9418EDF5-9CFD-4B43-91FE-B40F1657D74B}"/>
                      </a:ext>
                    </a:extLst>
                  </p:cNvPr>
                  <p:cNvSpPr>
                    <a:spLocks/>
                  </p:cNvSpPr>
                  <p:nvPr/>
                </p:nvSpPr>
                <p:spPr bwMode="auto">
                  <a:xfrm>
                    <a:off x="1411" y="5797"/>
                    <a:ext cx="17" cy="7"/>
                  </a:xfrm>
                  <a:custGeom>
                    <a:avLst/>
                    <a:gdLst>
                      <a:gd name="T0" fmla="*/ 88 w 88"/>
                      <a:gd name="T1" fmla="*/ 20 h 39"/>
                      <a:gd name="T2" fmla="*/ 88 w 88"/>
                      <a:gd name="T3" fmla="*/ 20 h 39"/>
                      <a:gd name="T4" fmla="*/ 88 w 88"/>
                      <a:gd name="T5" fmla="*/ 24 h 39"/>
                      <a:gd name="T6" fmla="*/ 85 w 88"/>
                      <a:gd name="T7" fmla="*/ 28 h 39"/>
                      <a:gd name="T8" fmla="*/ 80 w 88"/>
                      <a:gd name="T9" fmla="*/ 32 h 39"/>
                      <a:gd name="T10" fmla="*/ 75 w 88"/>
                      <a:gd name="T11" fmla="*/ 34 h 39"/>
                      <a:gd name="T12" fmla="*/ 68 w 88"/>
                      <a:gd name="T13" fmla="*/ 37 h 39"/>
                      <a:gd name="T14" fmla="*/ 60 w 88"/>
                      <a:gd name="T15" fmla="*/ 38 h 39"/>
                      <a:gd name="T16" fmla="*/ 52 w 88"/>
                      <a:gd name="T17" fmla="*/ 39 h 39"/>
                      <a:gd name="T18" fmla="*/ 43 w 88"/>
                      <a:gd name="T19" fmla="*/ 39 h 39"/>
                      <a:gd name="T20" fmla="*/ 43 w 88"/>
                      <a:gd name="T21" fmla="*/ 39 h 39"/>
                      <a:gd name="T22" fmla="*/ 36 w 88"/>
                      <a:gd name="T23" fmla="*/ 39 h 39"/>
                      <a:gd name="T24" fmla="*/ 27 w 88"/>
                      <a:gd name="T25" fmla="*/ 38 h 39"/>
                      <a:gd name="T26" fmla="*/ 20 w 88"/>
                      <a:gd name="T27" fmla="*/ 37 h 39"/>
                      <a:gd name="T28" fmla="*/ 12 w 88"/>
                      <a:gd name="T29" fmla="*/ 34 h 39"/>
                      <a:gd name="T30" fmla="*/ 7 w 88"/>
                      <a:gd name="T31" fmla="*/ 32 h 39"/>
                      <a:gd name="T32" fmla="*/ 3 w 88"/>
                      <a:gd name="T33" fmla="*/ 28 h 39"/>
                      <a:gd name="T34" fmla="*/ 0 w 88"/>
                      <a:gd name="T35" fmla="*/ 24 h 39"/>
                      <a:gd name="T36" fmla="*/ 0 w 88"/>
                      <a:gd name="T37" fmla="*/ 20 h 39"/>
                      <a:gd name="T38" fmla="*/ 0 w 88"/>
                      <a:gd name="T39" fmla="*/ 20 h 39"/>
                      <a:gd name="T40" fmla="*/ 0 w 88"/>
                      <a:gd name="T41" fmla="*/ 16 h 39"/>
                      <a:gd name="T42" fmla="*/ 3 w 88"/>
                      <a:gd name="T43" fmla="*/ 13 h 39"/>
                      <a:gd name="T44" fmla="*/ 7 w 88"/>
                      <a:gd name="T45" fmla="*/ 9 h 39"/>
                      <a:gd name="T46" fmla="*/ 12 w 88"/>
                      <a:gd name="T47" fmla="*/ 6 h 39"/>
                      <a:gd name="T48" fmla="*/ 20 w 88"/>
                      <a:gd name="T49" fmla="*/ 4 h 39"/>
                      <a:gd name="T50" fmla="*/ 27 w 88"/>
                      <a:gd name="T51" fmla="*/ 3 h 39"/>
                      <a:gd name="T52" fmla="*/ 36 w 88"/>
                      <a:gd name="T53" fmla="*/ 0 h 39"/>
                      <a:gd name="T54" fmla="*/ 43 w 88"/>
                      <a:gd name="T55" fmla="*/ 0 h 39"/>
                      <a:gd name="T56" fmla="*/ 43 w 88"/>
                      <a:gd name="T57" fmla="*/ 0 h 39"/>
                      <a:gd name="T58" fmla="*/ 52 w 88"/>
                      <a:gd name="T59" fmla="*/ 0 h 39"/>
                      <a:gd name="T60" fmla="*/ 60 w 88"/>
                      <a:gd name="T61" fmla="*/ 3 h 39"/>
                      <a:gd name="T62" fmla="*/ 68 w 88"/>
                      <a:gd name="T63" fmla="*/ 4 h 39"/>
                      <a:gd name="T64" fmla="*/ 75 w 88"/>
                      <a:gd name="T65" fmla="*/ 6 h 39"/>
                      <a:gd name="T66" fmla="*/ 80 w 88"/>
                      <a:gd name="T67" fmla="*/ 9 h 39"/>
                      <a:gd name="T68" fmla="*/ 85 w 88"/>
                      <a:gd name="T69" fmla="*/ 13 h 39"/>
                      <a:gd name="T70" fmla="*/ 88 w 88"/>
                      <a:gd name="T71" fmla="*/ 16 h 39"/>
                      <a:gd name="T72" fmla="*/ 88 w 88"/>
                      <a:gd name="T73" fmla="*/ 20 h 39"/>
                      <a:gd name="T74" fmla="*/ 88 w 88"/>
                      <a:gd name="T75" fmla="*/ 20 h 39"/>
                      <a:gd name="T76" fmla="*/ 88 w 88"/>
                      <a:gd name="T77" fmla="*/ 20 h 39"/>
                      <a:gd name="T78" fmla="*/ 88 w 88"/>
                      <a:gd name="T79"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39">
                        <a:moveTo>
                          <a:pt x="88" y="20"/>
                        </a:moveTo>
                        <a:lnTo>
                          <a:pt x="88" y="20"/>
                        </a:lnTo>
                        <a:lnTo>
                          <a:pt x="88" y="24"/>
                        </a:lnTo>
                        <a:lnTo>
                          <a:pt x="85" y="28"/>
                        </a:lnTo>
                        <a:lnTo>
                          <a:pt x="80" y="32"/>
                        </a:lnTo>
                        <a:lnTo>
                          <a:pt x="75" y="34"/>
                        </a:lnTo>
                        <a:lnTo>
                          <a:pt x="68" y="37"/>
                        </a:lnTo>
                        <a:lnTo>
                          <a:pt x="60" y="38"/>
                        </a:lnTo>
                        <a:lnTo>
                          <a:pt x="52" y="39"/>
                        </a:lnTo>
                        <a:lnTo>
                          <a:pt x="43" y="39"/>
                        </a:lnTo>
                        <a:lnTo>
                          <a:pt x="43" y="39"/>
                        </a:lnTo>
                        <a:lnTo>
                          <a:pt x="36" y="39"/>
                        </a:lnTo>
                        <a:lnTo>
                          <a:pt x="27" y="38"/>
                        </a:lnTo>
                        <a:lnTo>
                          <a:pt x="20" y="37"/>
                        </a:lnTo>
                        <a:lnTo>
                          <a:pt x="12" y="34"/>
                        </a:lnTo>
                        <a:lnTo>
                          <a:pt x="7" y="32"/>
                        </a:lnTo>
                        <a:lnTo>
                          <a:pt x="3" y="28"/>
                        </a:lnTo>
                        <a:lnTo>
                          <a:pt x="0" y="24"/>
                        </a:lnTo>
                        <a:lnTo>
                          <a:pt x="0" y="20"/>
                        </a:lnTo>
                        <a:lnTo>
                          <a:pt x="0" y="20"/>
                        </a:lnTo>
                        <a:lnTo>
                          <a:pt x="0" y="16"/>
                        </a:lnTo>
                        <a:lnTo>
                          <a:pt x="3" y="13"/>
                        </a:lnTo>
                        <a:lnTo>
                          <a:pt x="7" y="9"/>
                        </a:lnTo>
                        <a:lnTo>
                          <a:pt x="12" y="6"/>
                        </a:lnTo>
                        <a:lnTo>
                          <a:pt x="20" y="4"/>
                        </a:lnTo>
                        <a:lnTo>
                          <a:pt x="27" y="3"/>
                        </a:lnTo>
                        <a:lnTo>
                          <a:pt x="36" y="0"/>
                        </a:lnTo>
                        <a:lnTo>
                          <a:pt x="43" y="0"/>
                        </a:lnTo>
                        <a:lnTo>
                          <a:pt x="43" y="0"/>
                        </a:lnTo>
                        <a:lnTo>
                          <a:pt x="52" y="0"/>
                        </a:lnTo>
                        <a:lnTo>
                          <a:pt x="60" y="3"/>
                        </a:lnTo>
                        <a:lnTo>
                          <a:pt x="68" y="4"/>
                        </a:lnTo>
                        <a:lnTo>
                          <a:pt x="75" y="6"/>
                        </a:lnTo>
                        <a:lnTo>
                          <a:pt x="80" y="9"/>
                        </a:lnTo>
                        <a:lnTo>
                          <a:pt x="85" y="13"/>
                        </a:lnTo>
                        <a:lnTo>
                          <a:pt x="88" y="16"/>
                        </a:lnTo>
                        <a:lnTo>
                          <a:pt x="88" y="20"/>
                        </a:lnTo>
                        <a:lnTo>
                          <a:pt x="88" y="20"/>
                        </a:lnTo>
                        <a:lnTo>
                          <a:pt x="88" y="20"/>
                        </a:lnTo>
                        <a:lnTo>
                          <a:pt x="88" y="20"/>
                        </a:lnTo>
                        <a:close/>
                      </a:path>
                    </a:pathLst>
                  </a:custGeom>
                  <a:solidFill>
                    <a:srgbClr val="F9D8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58" name="Freeform 24">
                    <a:extLst>
                      <a:ext uri="{FF2B5EF4-FFF2-40B4-BE49-F238E27FC236}">
                        <a16:creationId xmlns:a16="http://schemas.microsoft.com/office/drawing/2014/main" id="{BE60D51F-023E-46A6-834A-634B6CE32AA7}"/>
                      </a:ext>
                    </a:extLst>
                  </p:cNvPr>
                  <p:cNvSpPr>
                    <a:spLocks/>
                  </p:cNvSpPr>
                  <p:nvPr/>
                </p:nvSpPr>
                <p:spPr bwMode="auto">
                  <a:xfrm>
                    <a:off x="1468" y="5797"/>
                    <a:ext cx="18" cy="7"/>
                  </a:xfrm>
                  <a:custGeom>
                    <a:avLst/>
                    <a:gdLst>
                      <a:gd name="T0" fmla="*/ 89 w 89"/>
                      <a:gd name="T1" fmla="*/ 20 h 39"/>
                      <a:gd name="T2" fmla="*/ 89 w 89"/>
                      <a:gd name="T3" fmla="*/ 20 h 39"/>
                      <a:gd name="T4" fmla="*/ 87 w 89"/>
                      <a:gd name="T5" fmla="*/ 24 h 39"/>
                      <a:gd name="T6" fmla="*/ 85 w 89"/>
                      <a:gd name="T7" fmla="*/ 28 h 39"/>
                      <a:gd name="T8" fmla="*/ 82 w 89"/>
                      <a:gd name="T9" fmla="*/ 32 h 39"/>
                      <a:gd name="T10" fmla="*/ 76 w 89"/>
                      <a:gd name="T11" fmla="*/ 34 h 39"/>
                      <a:gd name="T12" fmla="*/ 69 w 89"/>
                      <a:gd name="T13" fmla="*/ 37 h 39"/>
                      <a:gd name="T14" fmla="*/ 63 w 89"/>
                      <a:gd name="T15" fmla="*/ 38 h 39"/>
                      <a:gd name="T16" fmla="*/ 54 w 89"/>
                      <a:gd name="T17" fmla="*/ 39 h 39"/>
                      <a:gd name="T18" fmla="*/ 45 w 89"/>
                      <a:gd name="T19" fmla="*/ 39 h 39"/>
                      <a:gd name="T20" fmla="*/ 45 w 89"/>
                      <a:gd name="T21" fmla="*/ 39 h 39"/>
                      <a:gd name="T22" fmla="*/ 35 w 89"/>
                      <a:gd name="T23" fmla="*/ 39 h 39"/>
                      <a:gd name="T24" fmla="*/ 28 w 89"/>
                      <a:gd name="T25" fmla="*/ 38 h 39"/>
                      <a:gd name="T26" fmla="*/ 20 w 89"/>
                      <a:gd name="T27" fmla="*/ 37 h 39"/>
                      <a:gd name="T28" fmla="*/ 14 w 89"/>
                      <a:gd name="T29" fmla="*/ 34 h 39"/>
                      <a:gd name="T30" fmla="*/ 8 w 89"/>
                      <a:gd name="T31" fmla="*/ 32 h 39"/>
                      <a:gd name="T32" fmla="*/ 5 w 89"/>
                      <a:gd name="T33" fmla="*/ 28 h 39"/>
                      <a:gd name="T34" fmla="*/ 2 w 89"/>
                      <a:gd name="T35" fmla="*/ 24 h 39"/>
                      <a:gd name="T36" fmla="*/ 0 w 89"/>
                      <a:gd name="T37" fmla="*/ 20 h 39"/>
                      <a:gd name="T38" fmla="*/ 0 w 89"/>
                      <a:gd name="T39" fmla="*/ 20 h 39"/>
                      <a:gd name="T40" fmla="*/ 2 w 89"/>
                      <a:gd name="T41" fmla="*/ 16 h 39"/>
                      <a:gd name="T42" fmla="*/ 5 w 89"/>
                      <a:gd name="T43" fmla="*/ 13 h 39"/>
                      <a:gd name="T44" fmla="*/ 8 w 89"/>
                      <a:gd name="T45" fmla="*/ 9 h 39"/>
                      <a:gd name="T46" fmla="*/ 14 w 89"/>
                      <a:gd name="T47" fmla="*/ 6 h 39"/>
                      <a:gd name="T48" fmla="*/ 20 w 89"/>
                      <a:gd name="T49" fmla="*/ 4 h 39"/>
                      <a:gd name="T50" fmla="*/ 28 w 89"/>
                      <a:gd name="T51" fmla="*/ 3 h 39"/>
                      <a:gd name="T52" fmla="*/ 35 w 89"/>
                      <a:gd name="T53" fmla="*/ 0 h 39"/>
                      <a:gd name="T54" fmla="*/ 45 w 89"/>
                      <a:gd name="T55" fmla="*/ 0 h 39"/>
                      <a:gd name="T56" fmla="*/ 45 w 89"/>
                      <a:gd name="T57" fmla="*/ 0 h 39"/>
                      <a:gd name="T58" fmla="*/ 54 w 89"/>
                      <a:gd name="T59" fmla="*/ 0 h 39"/>
                      <a:gd name="T60" fmla="*/ 63 w 89"/>
                      <a:gd name="T61" fmla="*/ 3 h 39"/>
                      <a:gd name="T62" fmla="*/ 69 w 89"/>
                      <a:gd name="T63" fmla="*/ 4 h 39"/>
                      <a:gd name="T64" fmla="*/ 76 w 89"/>
                      <a:gd name="T65" fmla="*/ 6 h 39"/>
                      <a:gd name="T66" fmla="*/ 82 w 89"/>
                      <a:gd name="T67" fmla="*/ 9 h 39"/>
                      <a:gd name="T68" fmla="*/ 85 w 89"/>
                      <a:gd name="T69" fmla="*/ 13 h 39"/>
                      <a:gd name="T70" fmla="*/ 87 w 89"/>
                      <a:gd name="T71" fmla="*/ 16 h 39"/>
                      <a:gd name="T72" fmla="*/ 89 w 89"/>
                      <a:gd name="T73" fmla="*/ 20 h 39"/>
                      <a:gd name="T74" fmla="*/ 89 w 89"/>
                      <a:gd name="T75" fmla="*/ 20 h 39"/>
                      <a:gd name="T76" fmla="*/ 89 w 89"/>
                      <a:gd name="T77" fmla="*/ 20 h 39"/>
                      <a:gd name="T78" fmla="*/ 89 w 89"/>
                      <a:gd name="T79"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 h="39">
                        <a:moveTo>
                          <a:pt x="89" y="20"/>
                        </a:moveTo>
                        <a:lnTo>
                          <a:pt x="89" y="20"/>
                        </a:lnTo>
                        <a:lnTo>
                          <a:pt x="87" y="24"/>
                        </a:lnTo>
                        <a:lnTo>
                          <a:pt x="85" y="28"/>
                        </a:lnTo>
                        <a:lnTo>
                          <a:pt x="82" y="32"/>
                        </a:lnTo>
                        <a:lnTo>
                          <a:pt x="76" y="34"/>
                        </a:lnTo>
                        <a:lnTo>
                          <a:pt x="69" y="37"/>
                        </a:lnTo>
                        <a:lnTo>
                          <a:pt x="63" y="38"/>
                        </a:lnTo>
                        <a:lnTo>
                          <a:pt x="54" y="39"/>
                        </a:lnTo>
                        <a:lnTo>
                          <a:pt x="45" y="39"/>
                        </a:lnTo>
                        <a:lnTo>
                          <a:pt x="45" y="39"/>
                        </a:lnTo>
                        <a:lnTo>
                          <a:pt x="35" y="39"/>
                        </a:lnTo>
                        <a:lnTo>
                          <a:pt x="28" y="38"/>
                        </a:lnTo>
                        <a:lnTo>
                          <a:pt x="20" y="37"/>
                        </a:lnTo>
                        <a:lnTo>
                          <a:pt x="14" y="34"/>
                        </a:lnTo>
                        <a:lnTo>
                          <a:pt x="8" y="32"/>
                        </a:lnTo>
                        <a:lnTo>
                          <a:pt x="5" y="28"/>
                        </a:lnTo>
                        <a:lnTo>
                          <a:pt x="2" y="24"/>
                        </a:lnTo>
                        <a:lnTo>
                          <a:pt x="0" y="20"/>
                        </a:lnTo>
                        <a:lnTo>
                          <a:pt x="0" y="20"/>
                        </a:lnTo>
                        <a:lnTo>
                          <a:pt x="2" y="16"/>
                        </a:lnTo>
                        <a:lnTo>
                          <a:pt x="5" y="13"/>
                        </a:lnTo>
                        <a:lnTo>
                          <a:pt x="8" y="9"/>
                        </a:lnTo>
                        <a:lnTo>
                          <a:pt x="14" y="6"/>
                        </a:lnTo>
                        <a:lnTo>
                          <a:pt x="20" y="4"/>
                        </a:lnTo>
                        <a:lnTo>
                          <a:pt x="28" y="3"/>
                        </a:lnTo>
                        <a:lnTo>
                          <a:pt x="35" y="0"/>
                        </a:lnTo>
                        <a:lnTo>
                          <a:pt x="45" y="0"/>
                        </a:lnTo>
                        <a:lnTo>
                          <a:pt x="45" y="0"/>
                        </a:lnTo>
                        <a:lnTo>
                          <a:pt x="54" y="0"/>
                        </a:lnTo>
                        <a:lnTo>
                          <a:pt x="63" y="3"/>
                        </a:lnTo>
                        <a:lnTo>
                          <a:pt x="69" y="4"/>
                        </a:lnTo>
                        <a:lnTo>
                          <a:pt x="76" y="6"/>
                        </a:lnTo>
                        <a:lnTo>
                          <a:pt x="82" y="9"/>
                        </a:lnTo>
                        <a:lnTo>
                          <a:pt x="85" y="13"/>
                        </a:lnTo>
                        <a:lnTo>
                          <a:pt x="87" y="16"/>
                        </a:lnTo>
                        <a:lnTo>
                          <a:pt x="89" y="20"/>
                        </a:lnTo>
                        <a:lnTo>
                          <a:pt x="89" y="20"/>
                        </a:lnTo>
                        <a:lnTo>
                          <a:pt x="89" y="20"/>
                        </a:lnTo>
                        <a:lnTo>
                          <a:pt x="89" y="20"/>
                        </a:lnTo>
                        <a:close/>
                      </a:path>
                    </a:pathLst>
                  </a:custGeom>
                  <a:solidFill>
                    <a:srgbClr val="F5C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59" name="Freeform 25">
                    <a:extLst>
                      <a:ext uri="{FF2B5EF4-FFF2-40B4-BE49-F238E27FC236}">
                        <a16:creationId xmlns:a16="http://schemas.microsoft.com/office/drawing/2014/main" id="{8E8569F4-E5CE-46D4-BA81-FE08FC8C1D54}"/>
                      </a:ext>
                    </a:extLst>
                  </p:cNvPr>
                  <p:cNvSpPr>
                    <a:spLocks/>
                  </p:cNvSpPr>
                  <p:nvPr/>
                </p:nvSpPr>
                <p:spPr bwMode="auto">
                  <a:xfrm>
                    <a:off x="1406" y="5860"/>
                    <a:ext cx="40" cy="36"/>
                  </a:xfrm>
                  <a:custGeom>
                    <a:avLst/>
                    <a:gdLst>
                      <a:gd name="T0" fmla="*/ 197 w 197"/>
                      <a:gd name="T1" fmla="*/ 61 h 181"/>
                      <a:gd name="T2" fmla="*/ 75 w 197"/>
                      <a:gd name="T3" fmla="*/ 181 h 181"/>
                      <a:gd name="T4" fmla="*/ 0 w 197"/>
                      <a:gd name="T5" fmla="*/ 35 h 181"/>
                      <a:gd name="T6" fmla="*/ 38 w 197"/>
                      <a:gd name="T7" fmla="*/ 0 h 181"/>
                      <a:gd name="T8" fmla="*/ 197 w 197"/>
                      <a:gd name="T9" fmla="*/ 61 h 181"/>
                      <a:gd name="T10" fmla="*/ 197 w 197"/>
                      <a:gd name="T11" fmla="*/ 61 h 181"/>
                      <a:gd name="T12" fmla="*/ 197 w 197"/>
                      <a:gd name="T13" fmla="*/ 61 h 181"/>
                    </a:gdLst>
                    <a:ahLst/>
                    <a:cxnLst>
                      <a:cxn ang="0">
                        <a:pos x="T0" y="T1"/>
                      </a:cxn>
                      <a:cxn ang="0">
                        <a:pos x="T2" y="T3"/>
                      </a:cxn>
                      <a:cxn ang="0">
                        <a:pos x="T4" y="T5"/>
                      </a:cxn>
                      <a:cxn ang="0">
                        <a:pos x="T6" y="T7"/>
                      </a:cxn>
                      <a:cxn ang="0">
                        <a:pos x="T8" y="T9"/>
                      </a:cxn>
                      <a:cxn ang="0">
                        <a:pos x="T10" y="T11"/>
                      </a:cxn>
                      <a:cxn ang="0">
                        <a:pos x="T12" y="T13"/>
                      </a:cxn>
                    </a:cxnLst>
                    <a:rect l="0" t="0" r="r" b="b"/>
                    <a:pathLst>
                      <a:path w="197" h="181">
                        <a:moveTo>
                          <a:pt x="197" y="61"/>
                        </a:moveTo>
                        <a:lnTo>
                          <a:pt x="75" y="181"/>
                        </a:lnTo>
                        <a:lnTo>
                          <a:pt x="0" y="35"/>
                        </a:lnTo>
                        <a:lnTo>
                          <a:pt x="38" y="0"/>
                        </a:lnTo>
                        <a:lnTo>
                          <a:pt x="197" y="61"/>
                        </a:lnTo>
                        <a:lnTo>
                          <a:pt x="197" y="61"/>
                        </a:lnTo>
                        <a:lnTo>
                          <a:pt x="197"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60" name="Freeform 26">
                    <a:extLst>
                      <a:ext uri="{FF2B5EF4-FFF2-40B4-BE49-F238E27FC236}">
                        <a16:creationId xmlns:a16="http://schemas.microsoft.com/office/drawing/2014/main" id="{00A56B8B-D27E-430F-88ED-4E4AB0E13F47}"/>
                      </a:ext>
                    </a:extLst>
                  </p:cNvPr>
                  <p:cNvSpPr>
                    <a:spLocks/>
                  </p:cNvSpPr>
                  <p:nvPr/>
                </p:nvSpPr>
                <p:spPr bwMode="auto">
                  <a:xfrm>
                    <a:off x="1446" y="5859"/>
                    <a:ext cx="42" cy="37"/>
                  </a:xfrm>
                  <a:custGeom>
                    <a:avLst/>
                    <a:gdLst>
                      <a:gd name="T0" fmla="*/ 0 w 206"/>
                      <a:gd name="T1" fmla="*/ 67 h 187"/>
                      <a:gd name="T2" fmla="*/ 123 w 206"/>
                      <a:gd name="T3" fmla="*/ 187 h 187"/>
                      <a:gd name="T4" fmla="*/ 206 w 206"/>
                      <a:gd name="T5" fmla="*/ 41 h 187"/>
                      <a:gd name="T6" fmla="*/ 154 w 206"/>
                      <a:gd name="T7" fmla="*/ 0 h 187"/>
                      <a:gd name="T8" fmla="*/ 0 w 206"/>
                      <a:gd name="T9" fmla="*/ 67 h 187"/>
                      <a:gd name="T10" fmla="*/ 0 w 206"/>
                      <a:gd name="T11" fmla="*/ 67 h 187"/>
                      <a:gd name="T12" fmla="*/ 0 w 206"/>
                      <a:gd name="T13" fmla="*/ 67 h 187"/>
                    </a:gdLst>
                    <a:ahLst/>
                    <a:cxnLst>
                      <a:cxn ang="0">
                        <a:pos x="T0" y="T1"/>
                      </a:cxn>
                      <a:cxn ang="0">
                        <a:pos x="T2" y="T3"/>
                      </a:cxn>
                      <a:cxn ang="0">
                        <a:pos x="T4" y="T5"/>
                      </a:cxn>
                      <a:cxn ang="0">
                        <a:pos x="T6" y="T7"/>
                      </a:cxn>
                      <a:cxn ang="0">
                        <a:pos x="T8" y="T9"/>
                      </a:cxn>
                      <a:cxn ang="0">
                        <a:pos x="T10" y="T11"/>
                      </a:cxn>
                      <a:cxn ang="0">
                        <a:pos x="T12" y="T13"/>
                      </a:cxn>
                    </a:cxnLst>
                    <a:rect l="0" t="0" r="r" b="b"/>
                    <a:pathLst>
                      <a:path w="206" h="187">
                        <a:moveTo>
                          <a:pt x="0" y="67"/>
                        </a:moveTo>
                        <a:lnTo>
                          <a:pt x="123" y="187"/>
                        </a:lnTo>
                        <a:lnTo>
                          <a:pt x="206" y="41"/>
                        </a:lnTo>
                        <a:lnTo>
                          <a:pt x="154" y="0"/>
                        </a:lnTo>
                        <a:lnTo>
                          <a:pt x="0" y="67"/>
                        </a:lnTo>
                        <a:lnTo>
                          <a:pt x="0" y="67"/>
                        </a:lnTo>
                        <a:lnTo>
                          <a:pt x="0"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61" name="Freeform 27">
                    <a:extLst>
                      <a:ext uri="{FF2B5EF4-FFF2-40B4-BE49-F238E27FC236}">
                        <a16:creationId xmlns:a16="http://schemas.microsoft.com/office/drawing/2014/main" id="{777594FA-977D-4361-8DBC-7713FA2D7F66}"/>
                      </a:ext>
                    </a:extLst>
                  </p:cNvPr>
                  <p:cNvSpPr>
                    <a:spLocks/>
                  </p:cNvSpPr>
                  <p:nvPr/>
                </p:nvSpPr>
                <p:spPr bwMode="auto">
                  <a:xfrm>
                    <a:off x="1361" y="5924"/>
                    <a:ext cx="55" cy="12"/>
                  </a:xfrm>
                  <a:custGeom>
                    <a:avLst/>
                    <a:gdLst>
                      <a:gd name="T0" fmla="*/ 275 w 275"/>
                      <a:gd name="T1" fmla="*/ 60 h 60"/>
                      <a:gd name="T2" fmla="*/ 0 w 275"/>
                      <a:gd name="T3" fmla="*/ 60 h 60"/>
                      <a:gd name="T4" fmla="*/ 0 w 275"/>
                      <a:gd name="T5" fmla="*/ 0 h 60"/>
                      <a:gd name="T6" fmla="*/ 275 w 275"/>
                      <a:gd name="T7" fmla="*/ 0 h 60"/>
                      <a:gd name="T8" fmla="*/ 275 w 275"/>
                      <a:gd name="T9" fmla="*/ 60 h 60"/>
                      <a:gd name="T10" fmla="*/ 275 w 275"/>
                      <a:gd name="T11" fmla="*/ 60 h 60"/>
                    </a:gdLst>
                    <a:ahLst/>
                    <a:cxnLst>
                      <a:cxn ang="0">
                        <a:pos x="T0" y="T1"/>
                      </a:cxn>
                      <a:cxn ang="0">
                        <a:pos x="T2" y="T3"/>
                      </a:cxn>
                      <a:cxn ang="0">
                        <a:pos x="T4" y="T5"/>
                      </a:cxn>
                      <a:cxn ang="0">
                        <a:pos x="T6" y="T7"/>
                      </a:cxn>
                      <a:cxn ang="0">
                        <a:pos x="T8" y="T9"/>
                      </a:cxn>
                      <a:cxn ang="0">
                        <a:pos x="T10" y="T11"/>
                      </a:cxn>
                    </a:cxnLst>
                    <a:rect l="0" t="0" r="r" b="b"/>
                    <a:pathLst>
                      <a:path w="275" h="60">
                        <a:moveTo>
                          <a:pt x="275" y="60"/>
                        </a:moveTo>
                        <a:lnTo>
                          <a:pt x="0" y="60"/>
                        </a:lnTo>
                        <a:lnTo>
                          <a:pt x="0" y="0"/>
                        </a:lnTo>
                        <a:lnTo>
                          <a:pt x="275" y="0"/>
                        </a:lnTo>
                        <a:lnTo>
                          <a:pt x="275" y="60"/>
                        </a:lnTo>
                        <a:lnTo>
                          <a:pt x="275" y="60"/>
                        </a:lnTo>
                        <a:close/>
                      </a:path>
                    </a:pathLst>
                  </a:custGeom>
                  <a:solidFill>
                    <a:srgbClr val="2D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62" name="Freeform 28">
                    <a:extLst>
                      <a:ext uri="{FF2B5EF4-FFF2-40B4-BE49-F238E27FC236}">
                        <a16:creationId xmlns:a16="http://schemas.microsoft.com/office/drawing/2014/main" id="{E2E471AF-8200-4CBE-A34A-23229C9E24CF}"/>
                      </a:ext>
                    </a:extLst>
                  </p:cNvPr>
                  <p:cNvSpPr>
                    <a:spLocks/>
                  </p:cNvSpPr>
                  <p:nvPr/>
                </p:nvSpPr>
                <p:spPr bwMode="auto">
                  <a:xfrm>
                    <a:off x="1353" y="5871"/>
                    <a:ext cx="44" cy="30"/>
                  </a:xfrm>
                  <a:custGeom>
                    <a:avLst/>
                    <a:gdLst>
                      <a:gd name="T0" fmla="*/ 217 w 217"/>
                      <a:gd name="T1" fmla="*/ 0 h 150"/>
                      <a:gd name="T2" fmla="*/ 212 w 217"/>
                      <a:gd name="T3" fmla="*/ 48 h 150"/>
                      <a:gd name="T4" fmla="*/ 212 w 217"/>
                      <a:gd name="T5" fmla="*/ 48 h 150"/>
                      <a:gd name="T6" fmla="*/ 171 w 217"/>
                      <a:gd name="T7" fmla="*/ 65 h 150"/>
                      <a:gd name="T8" fmla="*/ 110 w 217"/>
                      <a:gd name="T9" fmla="*/ 91 h 150"/>
                      <a:gd name="T10" fmla="*/ 110 w 217"/>
                      <a:gd name="T11" fmla="*/ 91 h 150"/>
                      <a:gd name="T12" fmla="*/ 81 w 217"/>
                      <a:gd name="T13" fmla="*/ 106 h 150"/>
                      <a:gd name="T14" fmla="*/ 47 w 217"/>
                      <a:gd name="T15" fmla="*/ 126 h 150"/>
                      <a:gd name="T16" fmla="*/ 5 w 217"/>
                      <a:gd name="T17" fmla="*/ 150 h 150"/>
                      <a:gd name="T18" fmla="*/ 0 w 217"/>
                      <a:gd name="T19" fmla="*/ 102 h 150"/>
                      <a:gd name="T20" fmla="*/ 0 w 217"/>
                      <a:gd name="T21" fmla="*/ 102 h 150"/>
                      <a:gd name="T22" fmla="*/ 17 w 217"/>
                      <a:gd name="T23" fmla="*/ 91 h 150"/>
                      <a:gd name="T24" fmla="*/ 35 w 217"/>
                      <a:gd name="T25" fmla="*/ 79 h 150"/>
                      <a:gd name="T26" fmla="*/ 62 w 217"/>
                      <a:gd name="T27" fmla="*/ 65 h 150"/>
                      <a:gd name="T28" fmla="*/ 93 w 217"/>
                      <a:gd name="T29" fmla="*/ 48 h 150"/>
                      <a:gd name="T30" fmla="*/ 130 w 217"/>
                      <a:gd name="T31" fmla="*/ 31 h 150"/>
                      <a:gd name="T32" fmla="*/ 171 w 217"/>
                      <a:gd name="T33" fmla="*/ 16 h 150"/>
                      <a:gd name="T34" fmla="*/ 194 w 217"/>
                      <a:gd name="T35" fmla="*/ 8 h 150"/>
                      <a:gd name="T36" fmla="*/ 217 w 217"/>
                      <a:gd name="T37" fmla="*/ 0 h 150"/>
                      <a:gd name="T38" fmla="*/ 217 w 217"/>
                      <a:gd name="T39" fmla="*/ 0 h 150"/>
                      <a:gd name="T40" fmla="*/ 217 w 217"/>
                      <a:gd name="T41"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 h="150">
                        <a:moveTo>
                          <a:pt x="217" y="0"/>
                        </a:moveTo>
                        <a:lnTo>
                          <a:pt x="212" y="48"/>
                        </a:lnTo>
                        <a:lnTo>
                          <a:pt x="212" y="48"/>
                        </a:lnTo>
                        <a:lnTo>
                          <a:pt x="171" y="65"/>
                        </a:lnTo>
                        <a:lnTo>
                          <a:pt x="110" y="91"/>
                        </a:lnTo>
                        <a:lnTo>
                          <a:pt x="110" y="91"/>
                        </a:lnTo>
                        <a:lnTo>
                          <a:pt x="81" y="106"/>
                        </a:lnTo>
                        <a:lnTo>
                          <a:pt x="47" y="126"/>
                        </a:lnTo>
                        <a:lnTo>
                          <a:pt x="5" y="150"/>
                        </a:lnTo>
                        <a:lnTo>
                          <a:pt x="0" y="102"/>
                        </a:lnTo>
                        <a:lnTo>
                          <a:pt x="0" y="102"/>
                        </a:lnTo>
                        <a:lnTo>
                          <a:pt x="17" y="91"/>
                        </a:lnTo>
                        <a:lnTo>
                          <a:pt x="35" y="79"/>
                        </a:lnTo>
                        <a:lnTo>
                          <a:pt x="62" y="65"/>
                        </a:lnTo>
                        <a:lnTo>
                          <a:pt x="93" y="48"/>
                        </a:lnTo>
                        <a:lnTo>
                          <a:pt x="130" y="31"/>
                        </a:lnTo>
                        <a:lnTo>
                          <a:pt x="171" y="16"/>
                        </a:lnTo>
                        <a:lnTo>
                          <a:pt x="194" y="8"/>
                        </a:lnTo>
                        <a:lnTo>
                          <a:pt x="217" y="0"/>
                        </a:lnTo>
                        <a:lnTo>
                          <a:pt x="217" y="0"/>
                        </a:lnTo>
                        <a:lnTo>
                          <a:pt x="2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63" name="Freeform 29">
                    <a:extLst>
                      <a:ext uri="{FF2B5EF4-FFF2-40B4-BE49-F238E27FC236}">
                        <a16:creationId xmlns:a16="http://schemas.microsoft.com/office/drawing/2014/main" id="{3B4FFAD9-DDF3-47F3-9593-F5087D3CC741}"/>
                      </a:ext>
                    </a:extLst>
                  </p:cNvPr>
                  <p:cNvSpPr>
                    <a:spLocks/>
                  </p:cNvSpPr>
                  <p:nvPr/>
                </p:nvSpPr>
                <p:spPr bwMode="auto">
                  <a:xfrm>
                    <a:off x="1497" y="5871"/>
                    <a:ext cx="44" cy="30"/>
                  </a:xfrm>
                  <a:custGeom>
                    <a:avLst/>
                    <a:gdLst>
                      <a:gd name="T0" fmla="*/ 0 w 217"/>
                      <a:gd name="T1" fmla="*/ 0 h 150"/>
                      <a:gd name="T2" fmla="*/ 5 w 217"/>
                      <a:gd name="T3" fmla="*/ 48 h 150"/>
                      <a:gd name="T4" fmla="*/ 5 w 217"/>
                      <a:gd name="T5" fmla="*/ 48 h 150"/>
                      <a:gd name="T6" fmla="*/ 47 w 217"/>
                      <a:gd name="T7" fmla="*/ 65 h 150"/>
                      <a:gd name="T8" fmla="*/ 107 w 217"/>
                      <a:gd name="T9" fmla="*/ 91 h 150"/>
                      <a:gd name="T10" fmla="*/ 107 w 217"/>
                      <a:gd name="T11" fmla="*/ 91 h 150"/>
                      <a:gd name="T12" fmla="*/ 136 w 217"/>
                      <a:gd name="T13" fmla="*/ 106 h 150"/>
                      <a:gd name="T14" fmla="*/ 170 w 217"/>
                      <a:gd name="T15" fmla="*/ 126 h 150"/>
                      <a:gd name="T16" fmla="*/ 212 w 217"/>
                      <a:gd name="T17" fmla="*/ 150 h 150"/>
                      <a:gd name="T18" fmla="*/ 217 w 217"/>
                      <a:gd name="T19" fmla="*/ 102 h 150"/>
                      <a:gd name="T20" fmla="*/ 217 w 217"/>
                      <a:gd name="T21" fmla="*/ 102 h 150"/>
                      <a:gd name="T22" fmla="*/ 200 w 217"/>
                      <a:gd name="T23" fmla="*/ 91 h 150"/>
                      <a:gd name="T24" fmla="*/ 182 w 217"/>
                      <a:gd name="T25" fmla="*/ 79 h 150"/>
                      <a:gd name="T26" fmla="*/ 156 w 217"/>
                      <a:gd name="T27" fmla="*/ 65 h 150"/>
                      <a:gd name="T28" fmla="*/ 124 w 217"/>
                      <a:gd name="T29" fmla="*/ 48 h 150"/>
                      <a:gd name="T30" fmla="*/ 87 w 217"/>
                      <a:gd name="T31" fmla="*/ 31 h 150"/>
                      <a:gd name="T32" fmla="*/ 46 w 217"/>
                      <a:gd name="T33" fmla="*/ 16 h 150"/>
                      <a:gd name="T34" fmla="*/ 23 w 217"/>
                      <a:gd name="T35" fmla="*/ 8 h 150"/>
                      <a:gd name="T36" fmla="*/ 0 w 217"/>
                      <a:gd name="T37" fmla="*/ 0 h 150"/>
                      <a:gd name="T38" fmla="*/ 0 w 217"/>
                      <a:gd name="T39" fmla="*/ 0 h 150"/>
                      <a:gd name="T40" fmla="*/ 0 w 217"/>
                      <a:gd name="T41"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 h="150">
                        <a:moveTo>
                          <a:pt x="0" y="0"/>
                        </a:moveTo>
                        <a:lnTo>
                          <a:pt x="5" y="48"/>
                        </a:lnTo>
                        <a:lnTo>
                          <a:pt x="5" y="48"/>
                        </a:lnTo>
                        <a:lnTo>
                          <a:pt x="47" y="65"/>
                        </a:lnTo>
                        <a:lnTo>
                          <a:pt x="107" y="91"/>
                        </a:lnTo>
                        <a:lnTo>
                          <a:pt x="107" y="91"/>
                        </a:lnTo>
                        <a:lnTo>
                          <a:pt x="136" y="106"/>
                        </a:lnTo>
                        <a:lnTo>
                          <a:pt x="170" y="126"/>
                        </a:lnTo>
                        <a:lnTo>
                          <a:pt x="212" y="150"/>
                        </a:lnTo>
                        <a:lnTo>
                          <a:pt x="217" y="102"/>
                        </a:lnTo>
                        <a:lnTo>
                          <a:pt x="217" y="102"/>
                        </a:lnTo>
                        <a:lnTo>
                          <a:pt x="200" y="91"/>
                        </a:lnTo>
                        <a:lnTo>
                          <a:pt x="182" y="79"/>
                        </a:lnTo>
                        <a:lnTo>
                          <a:pt x="156" y="65"/>
                        </a:lnTo>
                        <a:lnTo>
                          <a:pt x="124" y="48"/>
                        </a:lnTo>
                        <a:lnTo>
                          <a:pt x="87" y="31"/>
                        </a:lnTo>
                        <a:lnTo>
                          <a:pt x="46" y="16"/>
                        </a:lnTo>
                        <a:lnTo>
                          <a:pt x="23" y="8"/>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64" name="Freeform 33">
                    <a:extLst>
                      <a:ext uri="{FF2B5EF4-FFF2-40B4-BE49-F238E27FC236}">
                        <a16:creationId xmlns:a16="http://schemas.microsoft.com/office/drawing/2014/main" id="{1148EB44-62BA-43AB-A2F5-82218B5518DE}"/>
                      </a:ext>
                    </a:extLst>
                  </p:cNvPr>
                  <p:cNvSpPr>
                    <a:spLocks/>
                  </p:cNvSpPr>
                  <p:nvPr/>
                </p:nvSpPr>
                <p:spPr bwMode="auto">
                  <a:xfrm>
                    <a:off x="1353" y="5943"/>
                    <a:ext cx="8" cy="21"/>
                  </a:xfrm>
                  <a:custGeom>
                    <a:avLst/>
                    <a:gdLst>
                      <a:gd name="T0" fmla="*/ 0 w 40"/>
                      <a:gd name="T1" fmla="*/ 101 h 102"/>
                      <a:gd name="T2" fmla="*/ 0 w 40"/>
                      <a:gd name="T3" fmla="*/ 0 h 102"/>
                      <a:gd name="T4" fmla="*/ 40 w 40"/>
                      <a:gd name="T5" fmla="*/ 102 h 102"/>
                      <a:gd name="T6" fmla="*/ 0 w 40"/>
                      <a:gd name="T7" fmla="*/ 101 h 102"/>
                      <a:gd name="T8" fmla="*/ 0 w 40"/>
                      <a:gd name="T9" fmla="*/ 101 h 102"/>
                    </a:gdLst>
                    <a:ahLst/>
                    <a:cxnLst>
                      <a:cxn ang="0">
                        <a:pos x="T0" y="T1"/>
                      </a:cxn>
                      <a:cxn ang="0">
                        <a:pos x="T2" y="T3"/>
                      </a:cxn>
                      <a:cxn ang="0">
                        <a:pos x="T4" y="T5"/>
                      </a:cxn>
                      <a:cxn ang="0">
                        <a:pos x="T6" y="T7"/>
                      </a:cxn>
                      <a:cxn ang="0">
                        <a:pos x="T8" y="T9"/>
                      </a:cxn>
                    </a:cxnLst>
                    <a:rect l="0" t="0" r="r" b="b"/>
                    <a:pathLst>
                      <a:path w="40" h="102">
                        <a:moveTo>
                          <a:pt x="0" y="101"/>
                        </a:moveTo>
                        <a:lnTo>
                          <a:pt x="0" y="0"/>
                        </a:lnTo>
                        <a:lnTo>
                          <a:pt x="40" y="102"/>
                        </a:lnTo>
                        <a:lnTo>
                          <a:pt x="0" y="101"/>
                        </a:lnTo>
                        <a:lnTo>
                          <a:pt x="0" y="101"/>
                        </a:lnTo>
                        <a:close/>
                      </a:path>
                    </a:pathLst>
                  </a:custGeom>
                  <a:solidFill>
                    <a:srgbClr val="2D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65" name="Freeform 34">
                    <a:extLst>
                      <a:ext uri="{FF2B5EF4-FFF2-40B4-BE49-F238E27FC236}">
                        <a16:creationId xmlns:a16="http://schemas.microsoft.com/office/drawing/2014/main" id="{BB768AF7-3EEF-4891-B03A-179EEE0C43B4}"/>
                      </a:ext>
                    </a:extLst>
                  </p:cNvPr>
                  <p:cNvSpPr>
                    <a:spLocks/>
                  </p:cNvSpPr>
                  <p:nvPr/>
                </p:nvSpPr>
                <p:spPr bwMode="auto">
                  <a:xfrm>
                    <a:off x="1531" y="5943"/>
                    <a:ext cx="8" cy="21"/>
                  </a:xfrm>
                  <a:custGeom>
                    <a:avLst/>
                    <a:gdLst>
                      <a:gd name="T0" fmla="*/ 40 w 40"/>
                      <a:gd name="T1" fmla="*/ 101 h 102"/>
                      <a:gd name="T2" fmla="*/ 40 w 40"/>
                      <a:gd name="T3" fmla="*/ 0 h 102"/>
                      <a:gd name="T4" fmla="*/ 0 w 40"/>
                      <a:gd name="T5" fmla="*/ 102 h 102"/>
                      <a:gd name="T6" fmla="*/ 40 w 40"/>
                      <a:gd name="T7" fmla="*/ 101 h 102"/>
                      <a:gd name="T8" fmla="*/ 40 w 40"/>
                      <a:gd name="T9" fmla="*/ 101 h 102"/>
                    </a:gdLst>
                    <a:ahLst/>
                    <a:cxnLst>
                      <a:cxn ang="0">
                        <a:pos x="T0" y="T1"/>
                      </a:cxn>
                      <a:cxn ang="0">
                        <a:pos x="T2" y="T3"/>
                      </a:cxn>
                      <a:cxn ang="0">
                        <a:pos x="T4" y="T5"/>
                      </a:cxn>
                      <a:cxn ang="0">
                        <a:pos x="T6" y="T7"/>
                      </a:cxn>
                      <a:cxn ang="0">
                        <a:pos x="T8" y="T9"/>
                      </a:cxn>
                    </a:cxnLst>
                    <a:rect l="0" t="0" r="r" b="b"/>
                    <a:pathLst>
                      <a:path w="40" h="102">
                        <a:moveTo>
                          <a:pt x="40" y="101"/>
                        </a:moveTo>
                        <a:lnTo>
                          <a:pt x="40" y="0"/>
                        </a:lnTo>
                        <a:lnTo>
                          <a:pt x="0" y="102"/>
                        </a:lnTo>
                        <a:lnTo>
                          <a:pt x="40" y="101"/>
                        </a:lnTo>
                        <a:lnTo>
                          <a:pt x="40" y="101"/>
                        </a:lnTo>
                        <a:close/>
                      </a:path>
                    </a:pathLst>
                  </a:custGeom>
                  <a:solidFill>
                    <a:srgbClr val="2D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66" name="Freeform 35">
                    <a:extLst>
                      <a:ext uri="{FF2B5EF4-FFF2-40B4-BE49-F238E27FC236}">
                        <a16:creationId xmlns:a16="http://schemas.microsoft.com/office/drawing/2014/main" id="{08E211BE-3893-4EB7-8694-5B4F25099CB3}"/>
                      </a:ext>
                    </a:extLst>
                  </p:cNvPr>
                  <p:cNvSpPr>
                    <a:spLocks/>
                  </p:cNvSpPr>
                  <p:nvPr/>
                </p:nvSpPr>
                <p:spPr bwMode="auto">
                  <a:xfrm>
                    <a:off x="1376" y="5813"/>
                    <a:ext cx="89" cy="28"/>
                  </a:xfrm>
                  <a:custGeom>
                    <a:avLst/>
                    <a:gdLst>
                      <a:gd name="T0" fmla="*/ 446 w 446"/>
                      <a:gd name="T1" fmla="*/ 62 h 139"/>
                      <a:gd name="T2" fmla="*/ 444 w 446"/>
                      <a:gd name="T3" fmla="*/ 58 h 139"/>
                      <a:gd name="T4" fmla="*/ 444 w 446"/>
                      <a:gd name="T5" fmla="*/ 58 h 139"/>
                      <a:gd name="T6" fmla="*/ 443 w 446"/>
                      <a:gd name="T7" fmla="*/ 54 h 139"/>
                      <a:gd name="T8" fmla="*/ 443 w 446"/>
                      <a:gd name="T9" fmla="*/ 54 h 139"/>
                      <a:gd name="T10" fmla="*/ 434 w 446"/>
                      <a:gd name="T11" fmla="*/ 40 h 139"/>
                      <a:gd name="T12" fmla="*/ 424 w 446"/>
                      <a:gd name="T13" fmla="*/ 35 h 139"/>
                      <a:gd name="T14" fmla="*/ 329 w 446"/>
                      <a:gd name="T15" fmla="*/ 35 h 139"/>
                      <a:gd name="T16" fmla="*/ 323 w 446"/>
                      <a:gd name="T17" fmla="*/ 35 h 139"/>
                      <a:gd name="T18" fmla="*/ 314 w 446"/>
                      <a:gd name="T19" fmla="*/ 41 h 139"/>
                      <a:gd name="T20" fmla="*/ 308 w 446"/>
                      <a:gd name="T21" fmla="*/ 48 h 139"/>
                      <a:gd name="T22" fmla="*/ 303 w 446"/>
                      <a:gd name="T23" fmla="*/ 61 h 139"/>
                      <a:gd name="T24" fmla="*/ 303 w 446"/>
                      <a:gd name="T25" fmla="*/ 67 h 139"/>
                      <a:gd name="T26" fmla="*/ 243 w 446"/>
                      <a:gd name="T27" fmla="*/ 87 h 139"/>
                      <a:gd name="T28" fmla="*/ 184 w 446"/>
                      <a:gd name="T29" fmla="*/ 104 h 139"/>
                      <a:gd name="T30" fmla="*/ 143 w 446"/>
                      <a:gd name="T31" fmla="*/ 113 h 139"/>
                      <a:gd name="T32" fmla="*/ 107 w 446"/>
                      <a:gd name="T33" fmla="*/ 117 h 139"/>
                      <a:gd name="T34" fmla="*/ 78 w 446"/>
                      <a:gd name="T35" fmla="*/ 116 h 139"/>
                      <a:gd name="T36" fmla="*/ 53 w 446"/>
                      <a:gd name="T37" fmla="*/ 110 h 139"/>
                      <a:gd name="T38" fmla="*/ 46 w 446"/>
                      <a:gd name="T39" fmla="*/ 106 h 139"/>
                      <a:gd name="T40" fmla="*/ 33 w 446"/>
                      <a:gd name="T41" fmla="*/ 97 h 139"/>
                      <a:gd name="T42" fmla="*/ 24 w 446"/>
                      <a:gd name="T43" fmla="*/ 85 h 139"/>
                      <a:gd name="T44" fmla="*/ 20 w 446"/>
                      <a:gd name="T45" fmla="*/ 67 h 139"/>
                      <a:gd name="T46" fmla="*/ 23 w 446"/>
                      <a:gd name="T47" fmla="*/ 57 h 139"/>
                      <a:gd name="T48" fmla="*/ 28 w 446"/>
                      <a:gd name="T49" fmla="*/ 45 h 139"/>
                      <a:gd name="T50" fmla="*/ 38 w 446"/>
                      <a:gd name="T51" fmla="*/ 35 h 139"/>
                      <a:gd name="T52" fmla="*/ 52 w 446"/>
                      <a:gd name="T53" fmla="*/ 26 h 139"/>
                      <a:gd name="T54" fmla="*/ 67 w 446"/>
                      <a:gd name="T55" fmla="*/ 21 h 139"/>
                      <a:gd name="T56" fmla="*/ 63 w 446"/>
                      <a:gd name="T57" fmla="*/ 0 h 139"/>
                      <a:gd name="T58" fmla="*/ 45 w 446"/>
                      <a:gd name="T59" fmla="*/ 6 h 139"/>
                      <a:gd name="T60" fmla="*/ 27 w 446"/>
                      <a:gd name="T61" fmla="*/ 17 h 139"/>
                      <a:gd name="T62" fmla="*/ 13 w 446"/>
                      <a:gd name="T63" fmla="*/ 32 h 139"/>
                      <a:gd name="T64" fmla="*/ 3 w 446"/>
                      <a:gd name="T65" fmla="*/ 51 h 139"/>
                      <a:gd name="T66" fmla="*/ 0 w 446"/>
                      <a:gd name="T67" fmla="*/ 64 h 139"/>
                      <a:gd name="T68" fmla="*/ 2 w 446"/>
                      <a:gd name="T69" fmla="*/ 87 h 139"/>
                      <a:gd name="T70" fmla="*/ 13 w 446"/>
                      <a:gd name="T71" fmla="*/ 107 h 139"/>
                      <a:gd name="T72" fmla="*/ 33 w 446"/>
                      <a:gd name="T73" fmla="*/ 124 h 139"/>
                      <a:gd name="T74" fmla="*/ 46 w 446"/>
                      <a:gd name="T75" fmla="*/ 130 h 139"/>
                      <a:gd name="T76" fmla="*/ 63 w 446"/>
                      <a:gd name="T77" fmla="*/ 135 h 139"/>
                      <a:gd name="T78" fmla="*/ 101 w 446"/>
                      <a:gd name="T79" fmla="*/ 139 h 139"/>
                      <a:gd name="T80" fmla="*/ 137 w 446"/>
                      <a:gd name="T81" fmla="*/ 136 h 139"/>
                      <a:gd name="T82" fmla="*/ 187 w 446"/>
                      <a:gd name="T83" fmla="*/ 125 h 139"/>
                      <a:gd name="T84" fmla="*/ 247 w 446"/>
                      <a:gd name="T85" fmla="*/ 108 h 139"/>
                      <a:gd name="T86" fmla="*/ 309 w 446"/>
                      <a:gd name="T87" fmla="*/ 88 h 139"/>
                      <a:gd name="T88" fmla="*/ 312 w 446"/>
                      <a:gd name="T89" fmla="*/ 93 h 139"/>
                      <a:gd name="T90" fmla="*/ 321 w 446"/>
                      <a:gd name="T91" fmla="*/ 98 h 139"/>
                      <a:gd name="T92" fmla="*/ 325 w 446"/>
                      <a:gd name="T93" fmla="*/ 100 h 139"/>
                      <a:gd name="T94" fmla="*/ 325 w 446"/>
                      <a:gd name="T95" fmla="*/ 100 h 139"/>
                      <a:gd name="T96" fmla="*/ 420 w 446"/>
                      <a:gd name="T97" fmla="*/ 101 h 139"/>
                      <a:gd name="T98" fmla="*/ 426 w 446"/>
                      <a:gd name="T99" fmla="*/ 100 h 139"/>
                      <a:gd name="T100" fmla="*/ 434 w 446"/>
                      <a:gd name="T101" fmla="*/ 95 h 139"/>
                      <a:gd name="T102" fmla="*/ 441 w 446"/>
                      <a:gd name="T103" fmla="*/ 86 h 139"/>
                      <a:gd name="T104" fmla="*/ 446 w 446"/>
                      <a:gd name="T105" fmla="*/ 74 h 139"/>
                      <a:gd name="T106" fmla="*/ 446 w 446"/>
                      <a:gd name="T107" fmla="*/ 67 h 139"/>
                      <a:gd name="T108" fmla="*/ 446 w 446"/>
                      <a:gd name="T109" fmla="*/ 63 h 139"/>
                      <a:gd name="T110" fmla="*/ 446 w 446"/>
                      <a:gd name="T111" fmla="*/ 6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6" h="139">
                        <a:moveTo>
                          <a:pt x="446" y="62"/>
                        </a:moveTo>
                        <a:lnTo>
                          <a:pt x="446" y="62"/>
                        </a:lnTo>
                        <a:lnTo>
                          <a:pt x="444" y="58"/>
                        </a:lnTo>
                        <a:lnTo>
                          <a:pt x="444" y="58"/>
                        </a:lnTo>
                        <a:lnTo>
                          <a:pt x="444" y="58"/>
                        </a:lnTo>
                        <a:lnTo>
                          <a:pt x="444" y="58"/>
                        </a:lnTo>
                        <a:lnTo>
                          <a:pt x="443" y="54"/>
                        </a:lnTo>
                        <a:lnTo>
                          <a:pt x="443" y="54"/>
                        </a:lnTo>
                        <a:lnTo>
                          <a:pt x="443" y="54"/>
                        </a:lnTo>
                        <a:lnTo>
                          <a:pt x="443" y="54"/>
                        </a:lnTo>
                        <a:lnTo>
                          <a:pt x="440" y="46"/>
                        </a:lnTo>
                        <a:lnTo>
                          <a:pt x="434" y="40"/>
                        </a:lnTo>
                        <a:lnTo>
                          <a:pt x="428" y="36"/>
                        </a:lnTo>
                        <a:lnTo>
                          <a:pt x="424" y="35"/>
                        </a:lnTo>
                        <a:lnTo>
                          <a:pt x="420" y="35"/>
                        </a:lnTo>
                        <a:lnTo>
                          <a:pt x="329" y="35"/>
                        </a:lnTo>
                        <a:lnTo>
                          <a:pt x="329" y="35"/>
                        </a:lnTo>
                        <a:lnTo>
                          <a:pt x="323" y="35"/>
                        </a:lnTo>
                        <a:lnTo>
                          <a:pt x="319" y="37"/>
                        </a:lnTo>
                        <a:lnTo>
                          <a:pt x="314" y="41"/>
                        </a:lnTo>
                        <a:lnTo>
                          <a:pt x="311" y="44"/>
                        </a:lnTo>
                        <a:lnTo>
                          <a:pt x="308" y="48"/>
                        </a:lnTo>
                        <a:lnTo>
                          <a:pt x="305" y="54"/>
                        </a:lnTo>
                        <a:lnTo>
                          <a:pt x="303" y="61"/>
                        </a:lnTo>
                        <a:lnTo>
                          <a:pt x="303" y="67"/>
                        </a:lnTo>
                        <a:lnTo>
                          <a:pt x="303" y="67"/>
                        </a:lnTo>
                        <a:lnTo>
                          <a:pt x="274" y="77"/>
                        </a:lnTo>
                        <a:lnTo>
                          <a:pt x="243" y="87"/>
                        </a:lnTo>
                        <a:lnTo>
                          <a:pt x="184" y="104"/>
                        </a:lnTo>
                        <a:lnTo>
                          <a:pt x="184" y="104"/>
                        </a:lnTo>
                        <a:lnTo>
                          <a:pt x="163" y="110"/>
                        </a:lnTo>
                        <a:lnTo>
                          <a:pt x="143" y="113"/>
                        </a:lnTo>
                        <a:lnTo>
                          <a:pt x="125" y="116"/>
                        </a:lnTo>
                        <a:lnTo>
                          <a:pt x="107" y="117"/>
                        </a:lnTo>
                        <a:lnTo>
                          <a:pt x="92" y="117"/>
                        </a:lnTo>
                        <a:lnTo>
                          <a:pt x="78" y="116"/>
                        </a:lnTo>
                        <a:lnTo>
                          <a:pt x="65" y="113"/>
                        </a:lnTo>
                        <a:lnTo>
                          <a:pt x="53" y="110"/>
                        </a:lnTo>
                        <a:lnTo>
                          <a:pt x="53" y="110"/>
                        </a:lnTo>
                        <a:lnTo>
                          <a:pt x="46" y="106"/>
                        </a:lnTo>
                        <a:lnTo>
                          <a:pt x="39" y="103"/>
                        </a:lnTo>
                        <a:lnTo>
                          <a:pt x="33" y="97"/>
                        </a:lnTo>
                        <a:lnTo>
                          <a:pt x="27" y="92"/>
                        </a:lnTo>
                        <a:lnTo>
                          <a:pt x="24" y="85"/>
                        </a:lnTo>
                        <a:lnTo>
                          <a:pt x="20" y="77"/>
                        </a:lnTo>
                        <a:lnTo>
                          <a:pt x="20" y="67"/>
                        </a:lnTo>
                        <a:lnTo>
                          <a:pt x="23" y="57"/>
                        </a:lnTo>
                        <a:lnTo>
                          <a:pt x="23" y="57"/>
                        </a:lnTo>
                        <a:lnTo>
                          <a:pt x="25" y="51"/>
                        </a:lnTo>
                        <a:lnTo>
                          <a:pt x="28" y="45"/>
                        </a:lnTo>
                        <a:lnTo>
                          <a:pt x="33" y="40"/>
                        </a:lnTo>
                        <a:lnTo>
                          <a:pt x="38" y="35"/>
                        </a:lnTo>
                        <a:lnTo>
                          <a:pt x="45" y="30"/>
                        </a:lnTo>
                        <a:lnTo>
                          <a:pt x="52" y="26"/>
                        </a:lnTo>
                        <a:lnTo>
                          <a:pt x="59" y="23"/>
                        </a:lnTo>
                        <a:lnTo>
                          <a:pt x="67" y="21"/>
                        </a:lnTo>
                        <a:lnTo>
                          <a:pt x="63" y="0"/>
                        </a:lnTo>
                        <a:lnTo>
                          <a:pt x="63" y="0"/>
                        </a:lnTo>
                        <a:lnTo>
                          <a:pt x="54" y="2"/>
                        </a:lnTo>
                        <a:lnTo>
                          <a:pt x="45" y="6"/>
                        </a:lnTo>
                        <a:lnTo>
                          <a:pt x="36" y="11"/>
                        </a:lnTo>
                        <a:lnTo>
                          <a:pt x="27" y="17"/>
                        </a:lnTo>
                        <a:lnTo>
                          <a:pt x="19" y="24"/>
                        </a:lnTo>
                        <a:lnTo>
                          <a:pt x="13" y="32"/>
                        </a:lnTo>
                        <a:lnTo>
                          <a:pt x="7" y="41"/>
                        </a:lnTo>
                        <a:lnTo>
                          <a:pt x="3" y="51"/>
                        </a:lnTo>
                        <a:lnTo>
                          <a:pt x="3" y="51"/>
                        </a:lnTo>
                        <a:lnTo>
                          <a:pt x="0" y="64"/>
                        </a:lnTo>
                        <a:lnTo>
                          <a:pt x="0" y="76"/>
                        </a:lnTo>
                        <a:lnTo>
                          <a:pt x="2" y="87"/>
                        </a:lnTo>
                        <a:lnTo>
                          <a:pt x="6" y="98"/>
                        </a:lnTo>
                        <a:lnTo>
                          <a:pt x="13" y="107"/>
                        </a:lnTo>
                        <a:lnTo>
                          <a:pt x="22" y="116"/>
                        </a:lnTo>
                        <a:lnTo>
                          <a:pt x="33" y="124"/>
                        </a:lnTo>
                        <a:lnTo>
                          <a:pt x="46" y="130"/>
                        </a:lnTo>
                        <a:lnTo>
                          <a:pt x="46" y="130"/>
                        </a:lnTo>
                        <a:lnTo>
                          <a:pt x="54" y="133"/>
                        </a:lnTo>
                        <a:lnTo>
                          <a:pt x="63" y="135"/>
                        </a:lnTo>
                        <a:lnTo>
                          <a:pt x="82" y="138"/>
                        </a:lnTo>
                        <a:lnTo>
                          <a:pt x="101" y="139"/>
                        </a:lnTo>
                        <a:lnTo>
                          <a:pt x="119" y="138"/>
                        </a:lnTo>
                        <a:lnTo>
                          <a:pt x="137" y="136"/>
                        </a:lnTo>
                        <a:lnTo>
                          <a:pt x="155" y="133"/>
                        </a:lnTo>
                        <a:lnTo>
                          <a:pt x="187" y="125"/>
                        </a:lnTo>
                        <a:lnTo>
                          <a:pt x="187" y="125"/>
                        </a:lnTo>
                        <a:lnTo>
                          <a:pt x="247" y="108"/>
                        </a:lnTo>
                        <a:lnTo>
                          <a:pt x="279" y="98"/>
                        </a:lnTo>
                        <a:lnTo>
                          <a:pt x="309" y="88"/>
                        </a:lnTo>
                        <a:lnTo>
                          <a:pt x="309" y="88"/>
                        </a:lnTo>
                        <a:lnTo>
                          <a:pt x="312" y="93"/>
                        </a:lnTo>
                        <a:lnTo>
                          <a:pt x="316" y="96"/>
                        </a:lnTo>
                        <a:lnTo>
                          <a:pt x="321" y="98"/>
                        </a:lnTo>
                        <a:lnTo>
                          <a:pt x="325" y="100"/>
                        </a:lnTo>
                        <a:lnTo>
                          <a:pt x="325" y="100"/>
                        </a:lnTo>
                        <a:lnTo>
                          <a:pt x="325" y="100"/>
                        </a:lnTo>
                        <a:lnTo>
                          <a:pt x="325" y="100"/>
                        </a:lnTo>
                        <a:lnTo>
                          <a:pt x="329" y="101"/>
                        </a:lnTo>
                        <a:lnTo>
                          <a:pt x="420" y="101"/>
                        </a:lnTo>
                        <a:lnTo>
                          <a:pt x="420" y="101"/>
                        </a:lnTo>
                        <a:lnTo>
                          <a:pt x="426" y="100"/>
                        </a:lnTo>
                        <a:lnTo>
                          <a:pt x="430" y="97"/>
                        </a:lnTo>
                        <a:lnTo>
                          <a:pt x="434" y="95"/>
                        </a:lnTo>
                        <a:lnTo>
                          <a:pt x="439" y="91"/>
                        </a:lnTo>
                        <a:lnTo>
                          <a:pt x="441" y="86"/>
                        </a:lnTo>
                        <a:lnTo>
                          <a:pt x="443" y="81"/>
                        </a:lnTo>
                        <a:lnTo>
                          <a:pt x="446" y="74"/>
                        </a:lnTo>
                        <a:lnTo>
                          <a:pt x="446" y="67"/>
                        </a:lnTo>
                        <a:lnTo>
                          <a:pt x="446" y="67"/>
                        </a:lnTo>
                        <a:lnTo>
                          <a:pt x="446" y="63"/>
                        </a:lnTo>
                        <a:lnTo>
                          <a:pt x="446" y="63"/>
                        </a:lnTo>
                        <a:lnTo>
                          <a:pt x="446" y="62"/>
                        </a:lnTo>
                        <a:lnTo>
                          <a:pt x="446" y="62"/>
                        </a:lnTo>
                        <a:lnTo>
                          <a:pt x="446" y="62"/>
                        </a:lnTo>
                        <a:close/>
                      </a:path>
                    </a:pathLst>
                  </a:custGeom>
                  <a:solidFill>
                    <a:srgbClr val="336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67" name="Freeform 36">
                    <a:extLst>
                      <a:ext uri="{FF2B5EF4-FFF2-40B4-BE49-F238E27FC236}">
                        <a16:creationId xmlns:a16="http://schemas.microsoft.com/office/drawing/2014/main" id="{2A10BD07-87C4-47EA-BE92-F8905E58BAE2}"/>
                      </a:ext>
                    </a:extLst>
                  </p:cNvPr>
                  <p:cNvSpPr>
                    <a:spLocks/>
                  </p:cNvSpPr>
                  <p:nvPr/>
                </p:nvSpPr>
                <p:spPr bwMode="auto">
                  <a:xfrm>
                    <a:off x="1354" y="5692"/>
                    <a:ext cx="183" cy="113"/>
                  </a:xfrm>
                  <a:custGeom>
                    <a:avLst/>
                    <a:gdLst>
                      <a:gd name="T0" fmla="*/ 903 w 915"/>
                      <a:gd name="T1" fmla="*/ 500 h 563"/>
                      <a:gd name="T2" fmla="*/ 906 w 915"/>
                      <a:gd name="T3" fmla="*/ 494 h 563"/>
                      <a:gd name="T4" fmla="*/ 911 w 915"/>
                      <a:gd name="T5" fmla="*/ 480 h 563"/>
                      <a:gd name="T6" fmla="*/ 912 w 915"/>
                      <a:gd name="T7" fmla="*/ 477 h 563"/>
                      <a:gd name="T8" fmla="*/ 913 w 915"/>
                      <a:gd name="T9" fmla="*/ 471 h 563"/>
                      <a:gd name="T10" fmla="*/ 914 w 915"/>
                      <a:gd name="T11" fmla="*/ 463 h 563"/>
                      <a:gd name="T12" fmla="*/ 915 w 915"/>
                      <a:gd name="T13" fmla="*/ 455 h 563"/>
                      <a:gd name="T14" fmla="*/ 914 w 915"/>
                      <a:gd name="T15" fmla="*/ 439 h 563"/>
                      <a:gd name="T16" fmla="*/ 910 w 915"/>
                      <a:gd name="T17" fmla="*/ 418 h 563"/>
                      <a:gd name="T18" fmla="*/ 901 w 915"/>
                      <a:gd name="T19" fmla="*/ 397 h 563"/>
                      <a:gd name="T20" fmla="*/ 862 w 915"/>
                      <a:gd name="T21" fmla="*/ 356 h 563"/>
                      <a:gd name="T22" fmla="*/ 839 w 915"/>
                      <a:gd name="T23" fmla="*/ 295 h 563"/>
                      <a:gd name="T24" fmla="*/ 804 w 915"/>
                      <a:gd name="T25" fmla="*/ 212 h 563"/>
                      <a:gd name="T26" fmla="*/ 753 w 915"/>
                      <a:gd name="T27" fmla="*/ 138 h 563"/>
                      <a:gd name="T28" fmla="*/ 689 w 915"/>
                      <a:gd name="T29" fmla="*/ 78 h 563"/>
                      <a:gd name="T30" fmla="*/ 615 w 915"/>
                      <a:gd name="T31" fmla="*/ 34 h 563"/>
                      <a:gd name="T32" fmla="*/ 531 w 915"/>
                      <a:gd name="T33" fmla="*/ 7 h 563"/>
                      <a:gd name="T34" fmla="*/ 460 w 915"/>
                      <a:gd name="T35" fmla="*/ 0 h 563"/>
                      <a:gd name="T36" fmla="*/ 372 w 915"/>
                      <a:gd name="T37" fmla="*/ 11 h 563"/>
                      <a:gd name="T38" fmla="*/ 291 w 915"/>
                      <a:gd name="T39" fmla="*/ 41 h 563"/>
                      <a:gd name="T40" fmla="*/ 219 w 915"/>
                      <a:gd name="T41" fmla="*/ 88 h 563"/>
                      <a:gd name="T42" fmla="*/ 157 w 915"/>
                      <a:gd name="T43" fmla="*/ 151 h 563"/>
                      <a:gd name="T44" fmla="*/ 110 w 915"/>
                      <a:gd name="T45" fmla="*/ 226 h 563"/>
                      <a:gd name="T46" fmla="*/ 77 w 915"/>
                      <a:gd name="T47" fmla="*/ 310 h 563"/>
                      <a:gd name="T48" fmla="*/ 51 w 915"/>
                      <a:gd name="T49" fmla="*/ 357 h 563"/>
                      <a:gd name="T50" fmla="*/ 15 w 915"/>
                      <a:gd name="T51" fmla="*/ 395 h 563"/>
                      <a:gd name="T52" fmla="*/ 0 w 915"/>
                      <a:gd name="T53" fmla="*/ 444 h 563"/>
                      <a:gd name="T54" fmla="*/ 6 w 915"/>
                      <a:gd name="T55" fmla="*/ 486 h 563"/>
                      <a:gd name="T56" fmla="*/ 52 w 915"/>
                      <a:gd name="T57" fmla="*/ 545 h 563"/>
                      <a:gd name="T58" fmla="*/ 94 w 915"/>
                      <a:gd name="T59" fmla="*/ 561 h 563"/>
                      <a:gd name="T60" fmla="*/ 102 w 915"/>
                      <a:gd name="T61" fmla="*/ 561 h 563"/>
                      <a:gd name="T62" fmla="*/ 123 w 915"/>
                      <a:gd name="T63" fmla="*/ 561 h 563"/>
                      <a:gd name="T64" fmla="*/ 132 w 915"/>
                      <a:gd name="T65" fmla="*/ 560 h 563"/>
                      <a:gd name="T66" fmla="*/ 141 w 915"/>
                      <a:gd name="T67" fmla="*/ 559 h 563"/>
                      <a:gd name="T68" fmla="*/ 140 w 915"/>
                      <a:gd name="T69" fmla="*/ 495 h 563"/>
                      <a:gd name="T70" fmla="*/ 114 w 915"/>
                      <a:gd name="T71" fmla="*/ 417 h 563"/>
                      <a:gd name="T72" fmla="*/ 103 w 915"/>
                      <a:gd name="T73" fmla="*/ 329 h 563"/>
                      <a:gd name="T74" fmla="*/ 132 w 915"/>
                      <a:gd name="T75" fmla="*/ 247 h 563"/>
                      <a:gd name="T76" fmla="*/ 175 w 915"/>
                      <a:gd name="T77" fmla="*/ 176 h 563"/>
                      <a:gd name="T78" fmla="*/ 233 w 915"/>
                      <a:gd name="T79" fmla="*/ 116 h 563"/>
                      <a:gd name="T80" fmla="*/ 301 w 915"/>
                      <a:gd name="T81" fmla="*/ 71 h 563"/>
                      <a:gd name="T82" fmla="*/ 377 w 915"/>
                      <a:gd name="T83" fmla="*/ 42 h 563"/>
                      <a:gd name="T84" fmla="*/ 460 w 915"/>
                      <a:gd name="T85" fmla="*/ 31 h 563"/>
                      <a:gd name="T86" fmla="*/ 526 w 915"/>
                      <a:gd name="T87" fmla="*/ 37 h 563"/>
                      <a:gd name="T88" fmla="*/ 603 w 915"/>
                      <a:gd name="T89" fmla="*/ 62 h 563"/>
                      <a:gd name="T90" fmla="*/ 672 w 915"/>
                      <a:gd name="T91" fmla="*/ 103 h 563"/>
                      <a:gd name="T92" fmla="*/ 731 w 915"/>
                      <a:gd name="T93" fmla="*/ 158 h 563"/>
                      <a:gd name="T94" fmla="*/ 777 w 915"/>
                      <a:gd name="T95" fmla="*/ 225 h 563"/>
                      <a:gd name="T96" fmla="*/ 811 w 915"/>
                      <a:gd name="T97" fmla="*/ 303 h 563"/>
                      <a:gd name="T98" fmla="*/ 756 w 915"/>
                      <a:gd name="T99" fmla="*/ 554 h 563"/>
                      <a:gd name="T100" fmla="*/ 794 w 915"/>
                      <a:gd name="T101" fmla="*/ 563 h 563"/>
                      <a:gd name="T102" fmla="*/ 853 w 915"/>
                      <a:gd name="T103" fmla="*/ 551 h 563"/>
                      <a:gd name="T104" fmla="*/ 892 w 915"/>
                      <a:gd name="T105" fmla="*/ 519 h 563"/>
                      <a:gd name="T106" fmla="*/ 895 w 915"/>
                      <a:gd name="T107" fmla="*/ 514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5" h="563">
                        <a:moveTo>
                          <a:pt x="895" y="514"/>
                        </a:moveTo>
                        <a:lnTo>
                          <a:pt x="895" y="514"/>
                        </a:lnTo>
                        <a:lnTo>
                          <a:pt x="896" y="513"/>
                        </a:lnTo>
                        <a:lnTo>
                          <a:pt x="896" y="513"/>
                        </a:lnTo>
                        <a:lnTo>
                          <a:pt x="903" y="500"/>
                        </a:lnTo>
                        <a:lnTo>
                          <a:pt x="903" y="500"/>
                        </a:lnTo>
                        <a:lnTo>
                          <a:pt x="904" y="498"/>
                        </a:lnTo>
                        <a:lnTo>
                          <a:pt x="904" y="498"/>
                        </a:lnTo>
                        <a:lnTo>
                          <a:pt x="906" y="494"/>
                        </a:lnTo>
                        <a:lnTo>
                          <a:pt x="906" y="494"/>
                        </a:lnTo>
                        <a:lnTo>
                          <a:pt x="908" y="491"/>
                        </a:lnTo>
                        <a:lnTo>
                          <a:pt x="908" y="491"/>
                        </a:lnTo>
                        <a:lnTo>
                          <a:pt x="910" y="486"/>
                        </a:lnTo>
                        <a:lnTo>
                          <a:pt x="910" y="486"/>
                        </a:lnTo>
                        <a:lnTo>
                          <a:pt x="911" y="480"/>
                        </a:lnTo>
                        <a:lnTo>
                          <a:pt x="911" y="480"/>
                        </a:lnTo>
                        <a:lnTo>
                          <a:pt x="911" y="478"/>
                        </a:lnTo>
                        <a:lnTo>
                          <a:pt x="911" y="478"/>
                        </a:lnTo>
                        <a:lnTo>
                          <a:pt x="912" y="477"/>
                        </a:lnTo>
                        <a:lnTo>
                          <a:pt x="912" y="477"/>
                        </a:lnTo>
                        <a:lnTo>
                          <a:pt x="912" y="477"/>
                        </a:lnTo>
                        <a:lnTo>
                          <a:pt x="912" y="477"/>
                        </a:lnTo>
                        <a:lnTo>
                          <a:pt x="912" y="476"/>
                        </a:lnTo>
                        <a:lnTo>
                          <a:pt x="912" y="476"/>
                        </a:lnTo>
                        <a:lnTo>
                          <a:pt x="913" y="471"/>
                        </a:lnTo>
                        <a:lnTo>
                          <a:pt x="913" y="471"/>
                        </a:lnTo>
                        <a:lnTo>
                          <a:pt x="913" y="470"/>
                        </a:lnTo>
                        <a:lnTo>
                          <a:pt x="913" y="470"/>
                        </a:lnTo>
                        <a:lnTo>
                          <a:pt x="914" y="463"/>
                        </a:lnTo>
                        <a:lnTo>
                          <a:pt x="914" y="463"/>
                        </a:lnTo>
                        <a:lnTo>
                          <a:pt x="914" y="461"/>
                        </a:lnTo>
                        <a:lnTo>
                          <a:pt x="914" y="461"/>
                        </a:lnTo>
                        <a:lnTo>
                          <a:pt x="915" y="456"/>
                        </a:lnTo>
                        <a:lnTo>
                          <a:pt x="915" y="456"/>
                        </a:lnTo>
                        <a:lnTo>
                          <a:pt x="915" y="455"/>
                        </a:lnTo>
                        <a:lnTo>
                          <a:pt x="915" y="455"/>
                        </a:lnTo>
                        <a:lnTo>
                          <a:pt x="914" y="440"/>
                        </a:lnTo>
                        <a:lnTo>
                          <a:pt x="914" y="440"/>
                        </a:lnTo>
                        <a:lnTo>
                          <a:pt x="914" y="439"/>
                        </a:lnTo>
                        <a:lnTo>
                          <a:pt x="914" y="439"/>
                        </a:lnTo>
                        <a:lnTo>
                          <a:pt x="913" y="433"/>
                        </a:lnTo>
                        <a:lnTo>
                          <a:pt x="913" y="433"/>
                        </a:lnTo>
                        <a:lnTo>
                          <a:pt x="913" y="433"/>
                        </a:lnTo>
                        <a:lnTo>
                          <a:pt x="913" y="433"/>
                        </a:lnTo>
                        <a:lnTo>
                          <a:pt x="910" y="418"/>
                        </a:lnTo>
                        <a:lnTo>
                          <a:pt x="910" y="418"/>
                        </a:lnTo>
                        <a:lnTo>
                          <a:pt x="910" y="418"/>
                        </a:lnTo>
                        <a:lnTo>
                          <a:pt x="910" y="418"/>
                        </a:lnTo>
                        <a:lnTo>
                          <a:pt x="906" y="407"/>
                        </a:lnTo>
                        <a:lnTo>
                          <a:pt x="901" y="397"/>
                        </a:lnTo>
                        <a:lnTo>
                          <a:pt x="895" y="387"/>
                        </a:lnTo>
                        <a:lnTo>
                          <a:pt x="889" y="378"/>
                        </a:lnTo>
                        <a:lnTo>
                          <a:pt x="880" y="369"/>
                        </a:lnTo>
                        <a:lnTo>
                          <a:pt x="872" y="363"/>
                        </a:lnTo>
                        <a:lnTo>
                          <a:pt x="862" y="356"/>
                        </a:lnTo>
                        <a:lnTo>
                          <a:pt x="852" y="350"/>
                        </a:lnTo>
                        <a:lnTo>
                          <a:pt x="852" y="350"/>
                        </a:lnTo>
                        <a:lnTo>
                          <a:pt x="847" y="332"/>
                        </a:lnTo>
                        <a:lnTo>
                          <a:pt x="844" y="314"/>
                        </a:lnTo>
                        <a:lnTo>
                          <a:pt x="839" y="295"/>
                        </a:lnTo>
                        <a:lnTo>
                          <a:pt x="833" y="278"/>
                        </a:lnTo>
                        <a:lnTo>
                          <a:pt x="826" y="261"/>
                        </a:lnTo>
                        <a:lnTo>
                          <a:pt x="820" y="244"/>
                        </a:lnTo>
                        <a:lnTo>
                          <a:pt x="812" y="227"/>
                        </a:lnTo>
                        <a:lnTo>
                          <a:pt x="804" y="212"/>
                        </a:lnTo>
                        <a:lnTo>
                          <a:pt x="795" y="196"/>
                        </a:lnTo>
                        <a:lnTo>
                          <a:pt x="785" y="181"/>
                        </a:lnTo>
                        <a:lnTo>
                          <a:pt x="775" y="166"/>
                        </a:lnTo>
                        <a:lnTo>
                          <a:pt x="764" y="152"/>
                        </a:lnTo>
                        <a:lnTo>
                          <a:pt x="753" y="138"/>
                        </a:lnTo>
                        <a:lnTo>
                          <a:pt x="742" y="125"/>
                        </a:lnTo>
                        <a:lnTo>
                          <a:pt x="729" y="113"/>
                        </a:lnTo>
                        <a:lnTo>
                          <a:pt x="716" y="101"/>
                        </a:lnTo>
                        <a:lnTo>
                          <a:pt x="703" y="90"/>
                        </a:lnTo>
                        <a:lnTo>
                          <a:pt x="689" y="78"/>
                        </a:lnTo>
                        <a:lnTo>
                          <a:pt x="676" y="68"/>
                        </a:lnTo>
                        <a:lnTo>
                          <a:pt x="660" y="58"/>
                        </a:lnTo>
                        <a:lnTo>
                          <a:pt x="646" y="50"/>
                        </a:lnTo>
                        <a:lnTo>
                          <a:pt x="630" y="41"/>
                        </a:lnTo>
                        <a:lnTo>
                          <a:pt x="615" y="34"/>
                        </a:lnTo>
                        <a:lnTo>
                          <a:pt x="599" y="26"/>
                        </a:lnTo>
                        <a:lnTo>
                          <a:pt x="583" y="21"/>
                        </a:lnTo>
                        <a:lnTo>
                          <a:pt x="566" y="15"/>
                        </a:lnTo>
                        <a:lnTo>
                          <a:pt x="549" y="11"/>
                        </a:lnTo>
                        <a:lnTo>
                          <a:pt x="531" y="7"/>
                        </a:lnTo>
                        <a:lnTo>
                          <a:pt x="515" y="4"/>
                        </a:lnTo>
                        <a:lnTo>
                          <a:pt x="497" y="2"/>
                        </a:lnTo>
                        <a:lnTo>
                          <a:pt x="478" y="1"/>
                        </a:lnTo>
                        <a:lnTo>
                          <a:pt x="460" y="0"/>
                        </a:lnTo>
                        <a:lnTo>
                          <a:pt x="460" y="0"/>
                        </a:lnTo>
                        <a:lnTo>
                          <a:pt x="442" y="1"/>
                        </a:lnTo>
                        <a:lnTo>
                          <a:pt x="424" y="2"/>
                        </a:lnTo>
                        <a:lnTo>
                          <a:pt x="407" y="4"/>
                        </a:lnTo>
                        <a:lnTo>
                          <a:pt x="389" y="7"/>
                        </a:lnTo>
                        <a:lnTo>
                          <a:pt x="372" y="11"/>
                        </a:lnTo>
                        <a:lnTo>
                          <a:pt x="355" y="15"/>
                        </a:lnTo>
                        <a:lnTo>
                          <a:pt x="339" y="21"/>
                        </a:lnTo>
                        <a:lnTo>
                          <a:pt x="322" y="26"/>
                        </a:lnTo>
                        <a:lnTo>
                          <a:pt x="307" y="33"/>
                        </a:lnTo>
                        <a:lnTo>
                          <a:pt x="291" y="41"/>
                        </a:lnTo>
                        <a:lnTo>
                          <a:pt x="275" y="50"/>
                        </a:lnTo>
                        <a:lnTo>
                          <a:pt x="261" y="58"/>
                        </a:lnTo>
                        <a:lnTo>
                          <a:pt x="246" y="67"/>
                        </a:lnTo>
                        <a:lnTo>
                          <a:pt x="232" y="77"/>
                        </a:lnTo>
                        <a:lnTo>
                          <a:pt x="219" y="88"/>
                        </a:lnTo>
                        <a:lnTo>
                          <a:pt x="205" y="100"/>
                        </a:lnTo>
                        <a:lnTo>
                          <a:pt x="193" y="112"/>
                        </a:lnTo>
                        <a:lnTo>
                          <a:pt x="181" y="124"/>
                        </a:lnTo>
                        <a:lnTo>
                          <a:pt x="168" y="137"/>
                        </a:lnTo>
                        <a:lnTo>
                          <a:pt x="157" y="151"/>
                        </a:lnTo>
                        <a:lnTo>
                          <a:pt x="146" y="165"/>
                        </a:lnTo>
                        <a:lnTo>
                          <a:pt x="136" y="179"/>
                        </a:lnTo>
                        <a:lnTo>
                          <a:pt x="127" y="195"/>
                        </a:lnTo>
                        <a:lnTo>
                          <a:pt x="118" y="209"/>
                        </a:lnTo>
                        <a:lnTo>
                          <a:pt x="110" y="226"/>
                        </a:lnTo>
                        <a:lnTo>
                          <a:pt x="102" y="242"/>
                        </a:lnTo>
                        <a:lnTo>
                          <a:pt x="95" y="258"/>
                        </a:lnTo>
                        <a:lnTo>
                          <a:pt x="88" y="276"/>
                        </a:lnTo>
                        <a:lnTo>
                          <a:pt x="83" y="293"/>
                        </a:lnTo>
                        <a:lnTo>
                          <a:pt x="77" y="310"/>
                        </a:lnTo>
                        <a:lnTo>
                          <a:pt x="73" y="329"/>
                        </a:lnTo>
                        <a:lnTo>
                          <a:pt x="69" y="347"/>
                        </a:lnTo>
                        <a:lnTo>
                          <a:pt x="69" y="347"/>
                        </a:lnTo>
                        <a:lnTo>
                          <a:pt x="59" y="352"/>
                        </a:lnTo>
                        <a:lnTo>
                          <a:pt x="51" y="357"/>
                        </a:lnTo>
                        <a:lnTo>
                          <a:pt x="42" y="364"/>
                        </a:lnTo>
                        <a:lnTo>
                          <a:pt x="34" y="370"/>
                        </a:lnTo>
                        <a:lnTo>
                          <a:pt x="27" y="378"/>
                        </a:lnTo>
                        <a:lnTo>
                          <a:pt x="20" y="386"/>
                        </a:lnTo>
                        <a:lnTo>
                          <a:pt x="15" y="395"/>
                        </a:lnTo>
                        <a:lnTo>
                          <a:pt x="10" y="404"/>
                        </a:lnTo>
                        <a:lnTo>
                          <a:pt x="7" y="414"/>
                        </a:lnTo>
                        <a:lnTo>
                          <a:pt x="4" y="423"/>
                        </a:lnTo>
                        <a:lnTo>
                          <a:pt x="2" y="433"/>
                        </a:lnTo>
                        <a:lnTo>
                          <a:pt x="0" y="444"/>
                        </a:lnTo>
                        <a:lnTo>
                          <a:pt x="0" y="454"/>
                        </a:lnTo>
                        <a:lnTo>
                          <a:pt x="2" y="465"/>
                        </a:lnTo>
                        <a:lnTo>
                          <a:pt x="3" y="475"/>
                        </a:lnTo>
                        <a:lnTo>
                          <a:pt x="6" y="486"/>
                        </a:lnTo>
                        <a:lnTo>
                          <a:pt x="6" y="486"/>
                        </a:lnTo>
                        <a:lnTo>
                          <a:pt x="12" y="500"/>
                        </a:lnTo>
                        <a:lnTo>
                          <a:pt x="19" y="514"/>
                        </a:lnTo>
                        <a:lnTo>
                          <a:pt x="29" y="526"/>
                        </a:lnTo>
                        <a:lnTo>
                          <a:pt x="39" y="536"/>
                        </a:lnTo>
                        <a:lnTo>
                          <a:pt x="52" y="545"/>
                        </a:lnTo>
                        <a:lnTo>
                          <a:pt x="65" y="553"/>
                        </a:lnTo>
                        <a:lnTo>
                          <a:pt x="79" y="557"/>
                        </a:lnTo>
                        <a:lnTo>
                          <a:pt x="94" y="561"/>
                        </a:lnTo>
                        <a:lnTo>
                          <a:pt x="94" y="561"/>
                        </a:lnTo>
                        <a:lnTo>
                          <a:pt x="94" y="561"/>
                        </a:lnTo>
                        <a:lnTo>
                          <a:pt x="94" y="561"/>
                        </a:lnTo>
                        <a:lnTo>
                          <a:pt x="101" y="561"/>
                        </a:lnTo>
                        <a:lnTo>
                          <a:pt x="101" y="561"/>
                        </a:lnTo>
                        <a:lnTo>
                          <a:pt x="102" y="561"/>
                        </a:lnTo>
                        <a:lnTo>
                          <a:pt x="102" y="561"/>
                        </a:lnTo>
                        <a:lnTo>
                          <a:pt x="116" y="563"/>
                        </a:lnTo>
                        <a:lnTo>
                          <a:pt x="116" y="563"/>
                        </a:lnTo>
                        <a:lnTo>
                          <a:pt x="117" y="563"/>
                        </a:lnTo>
                        <a:lnTo>
                          <a:pt x="117" y="563"/>
                        </a:lnTo>
                        <a:lnTo>
                          <a:pt x="123" y="561"/>
                        </a:lnTo>
                        <a:lnTo>
                          <a:pt x="123" y="561"/>
                        </a:lnTo>
                        <a:lnTo>
                          <a:pt x="124" y="561"/>
                        </a:lnTo>
                        <a:lnTo>
                          <a:pt x="124" y="561"/>
                        </a:lnTo>
                        <a:lnTo>
                          <a:pt x="132" y="560"/>
                        </a:lnTo>
                        <a:lnTo>
                          <a:pt x="132" y="560"/>
                        </a:lnTo>
                        <a:lnTo>
                          <a:pt x="133" y="560"/>
                        </a:lnTo>
                        <a:lnTo>
                          <a:pt x="133" y="560"/>
                        </a:lnTo>
                        <a:lnTo>
                          <a:pt x="138" y="559"/>
                        </a:lnTo>
                        <a:lnTo>
                          <a:pt x="138" y="559"/>
                        </a:lnTo>
                        <a:lnTo>
                          <a:pt x="141" y="559"/>
                        </a:lnTo>
                        <a:lnTo>
                          <a:pt x="141" y="559"/>
                        </a:lnTo>
                        <a:lnTo>
                          <a:pt x="147" y="557"/>
                        </a:lnTo>
                        <a:lnTo>
                          <a:pt x="158" y="554"/>
                        </a:lnTo>
                        <a:lnTo>
                          <a:pt x="158" y="554"/>
                        </a:lnTo>
                        <a:lnTo>
                          <a:pt x="140" y="495"/>
                        </a:lnTo>
                        <a:lnTo>
                          <a:pt x="140" y="495"/>
                        </a:lnTo>
                        <a:lnTo>
                          <a:pt x="123" y="444"/>
                        </a:lnTo>
                        <a:lnTo>
                          <a:pt x="123" y="444"/>
                        </a:lnTo>
                        <a:lnTo>
                          <a:pt x="114" y="417"/>
                        </a:lnTo>
                        <a:lnTo>
                          <a:pt x="114" y="417"/>
                        </a:lnTo>
                        <a:lnTo>
                          <a:pt x="114" y="417"/>
                        </a:lnTo>
                        <a:lnTo>
                          <a:pt x="96" y="364"/>
                        </a:lnTo>
                        <a:lnTo>
                          <a:pt x="96" y="364"/>
                        </a:lnTo>
                        <a:lnTo>
                          <a:pt x="99" y="346"/>
                        </a:lnTo>
                        <a:lnTo>
                          <a:pt x="103" y="329"/>
                        </a:lnTo>
                        <a:lnTo>
                          <a:pt x="107" y="313"/>
                        </a:lnTo>
                        <a:lnTo>
                          <a:pt x="113" y="296"/>
                        </a:lnTo>
                        <a:lnTo>
                          <a:pt x="118" y="279"/>
                        </a:lnTo>
                        <a:lnTo>
                          <a:pt x="125" y="263"/>
                        </a:lnTo>
                        <a:lnTo>
                          <a:pt x="132" y="247"/>
                        </a:lnTo>
                        <a:lnTo>
                          <a:pt x="140" y="233"/>
                        </a:lnTo>
                        <a:lnTo>
                          <a:pt x="147" y="217"/>
                        </a:lnTo>
                        <a:lnTo>
                          <a:pt x="156" y="203"/>
                        </a:lnTo>
                        <a:lnTo>
                          <a:pt x="165" y="189"/>
                        </a:lnTo>
                        <a:lnTo>
                          <a:pt x="175" y="176"/>
                        </a:lnTo>
                        <a:lnTo>
                          <a:pt x="186" y="163"/>
                        </a:lnTo>
                        <a:lnTo>
                          <a:pt x="196" y="151"/>
                        </a:lnTo>
                        <a:lnTo>
                          <a:pt x="209" y="138"/>
                        </a:lnTo>
                        <a:lnTo>
                          <a:pt x="220" y="127"/>
                        </a:lnTo>
                        <a:lnTo>
                          <a:pt x="233" y="116"/>
                        </a:lnTo>
                        <a:lnTo>
                          <a:pt x="245" y="106"/>
                        </a:lnTo>
                        <a:lnTo>
                          <a:pt x="259" y="96"/>
                        </a:lnTo>
                        <a:lnTo>
                          <a:pt x="272" y="87"/>
                        </a:lnTo>
                        <a:lnTo>
                          <a:pt x="286" y="78"/>
                        </a:lnTo>
                        <a:lnTo>
                          <a:pt x="301" y="71"/>
                        </a:lnTo>
                        <a:lnTo>
                          <a:pt x="315" y="63"/>
                        </a:lnTo>
                        <a:lnTo>
                          <a:pt x="330" y="56"/>
                        </a:lnTo>
                        <a:lnTo>
                          <a:pt x="345" y="51"/>
                        </a:lnTo>
                        <a:lnTo>
                          <a:pt x="361" y="46"/>
                        </a:lnTo>
                        <a:lnTo>
                          <a:pt x="377" y="42"/>
                        </a:lnTo>
                        <a:lnTo>
                          <a:pt x="393" y="37"/>
                        </a:lnTo>
                        <a:lnTo>
                          <a:pt x="410" y="35"/>
                        </a:lnTo>
                        <a:lnTo>
                          <a:pt x="427" y="33"/>
                        </a:lnTo>
                        <a:lnTo>
                          <a:pt x="443" y="32"/>
                        </a:lnTo>
                        <a:lnTo>
                          <a:pt x="460" y="31"/>
                        </a:lnTo>
                        <a:lnTo>
                          <a:pt x="460" y="31"/>
                        </a:lnTo>
                        <a:lnTo>
                          <a:pt x="477" y="32"/>
                        </a:lnTo>
                        <a:lnTo>
                          <a:pt x="493" y="33"/>
                        </a:lnTo>
                        <a:lnTo>
                          <a:pt x="510" y="35"/>
                        </a:lnTo>
                        <a:lnTo>
                          <a:pt x="526" y="37"/>
                        </a:lnTo>
                        <a:lnTo>
                          <a:pt x="542" y="41"/>
                        </a:lnTo>
                        <a:lnTo>
                          <a:pt x="558" y="45"/>
                        </a:lnTo>
                        <a:lnTo>
                          <a:pt x="574" y="50"/>
                        </a:lnTo>
                        <a:lnTo>
                          <a:pt x="588" y="55"/>
                        </a:lnTo>
                        <a:lnTo>
                          <a:pt x="603" y="62"/>
                        </a:lnTo>
                        <a:lnTo>
                          <a:pt x="617" y="68"/>
                        </a:lnTo>
                        <a:lnTo>
                          <a:pt x="632" y="76"/>
                        </a:lnTo>
                        <a:lnTo>
                          <a:pt x="646" y="85"/>
                        </a:lnTo>
                        <a:lnTo>
                          <a:pt x="659" y="94"/>
                        </a:lnTo>
                        <a:lnTo>
                          <a:pt x="672" y="103"/>
                        </a:lnTo>
                        <a:lnTo>
                          <a:pt x="685" y="113"/>
                        </a:lnTo>
                        <a:lnTo>
                          <a:pt x="697" y="123"/>
                        </a:lnTo>
                        <a:lnTo>
                          <a:pt x="708" y="134"/>
                        </a:lnTo>
                        <a:lnTo>
                          <a:pt x="719" y="146"/>
                        </a:lnTo>
                        <a:lnTo>
                          <a:pt x="731" y="158"/>
                        </a:lnTo>
                        <a:lnTo>
                          <a:pt x="742" y="171"/>
                        </a:lnTo>
                        <a:lnTo>
                          <a:pt x="751" y="184"/>
                        </a:lnTo>
                        <a:lnTo>
                          <a:pt x="761" y="197"/>
                        </a:lnTo>
                        <a:lnTo>
                          <a:pt x="770" y="211"/>
                        </a:lnTo>
                        <a:lnTo>
                          <a:pt x="777" y="225"/>
                        </a:lnTo>
                        <a:lnTo>
                          <a:pt x="785" y="241"/>
                        </a:lnTo>
                        <a:lnTo>
                          <a:pt x="793" y="255"/>
                        </a:lnTo>
                        <a:lnTo>
                          <a:pt x="800" y="271"/>
                        </a:lnTo>
                        <a:lnTo>
                          <a:pt x="805" y="286"/>
                        </a:lnTo>
                        <a:lnTo>
                          <a:pt x="811" y="303"/>
                        </a:lnTo>
                        <a:lnTo>
                          <a:pt x="815" y="319"/>
                        </a:lnTo>
                        <a:lnTo>
                          <a:pt x="820" y="336"/>
                        </a:lnTo>
                        <a:lnTo>
                          <a:pt x="823" y="353"/>
                        </a:lnTo>
                        <a:lnTo>
                          <a:pt x="823" y="353"/>
                        </a:lnTo>
                        <a:lnTo>
                          <a:pt x="756" y="554"/>
                        </a:lnTo>
                        <a:lnTo>
                          <a:pt x="768" y="557"/>
                        </a:lnTo>
                        <a:lnTo>
                          <a:pt x="768" y="557"/>
                        </a:lnTo>
                        <a:lnTo>
                          <a:pt x="776" y="559"/>
                        </a:lnTo>
                        <a:lnTo>
                          <a:pt x="785" y="561"/>
                        </a:lnTo>
                        <a:lnTo>
                          <a:pt x="794" y="563"/>
                        </a:lnTo>
                        <a:lnTo>
                          <a:pt x="803" y="563"/>
                        </a:lnTo>
                        <a:lnTo>
                          <a:pt x="812" y="563"/>
                        </a:lnTo>
                        <a:lnTo>
                          <a:pt x="820" y="561"/>
                        </a:lnTo>
                        <a:lnTo>
                          <a:pt x="836" y="557"/>
                        </a:lnTo>
                        <a:lnTo>
                          <a:pt x="853" y="551"/>
                        </a:lnTo>
                        <a:lnTo>
                          <a:pt x="867" y="543"/>
                        </a:lnTo>
                        <a:lnTo>
                          <a:pt x="881" y="531"/>
                        </a:lnTo>
                        <a:lnTo>
                          <a:pt x="886" y="526"/>
                        </a:lnTo>
                        <a:lnTo>
                          <a:pt x="892" y="519"/>
                        </a:lnTo>
                        <a:lnTo>
                          <a:pt x="892" y="519"/>
                        </a:lnTo>
                        <a:lnTo>
                          <a:pt x="892" y="518"/>
                        </a:lnTo>
                        <a:lnTo>
                          <a:pt x="892" y="518"/>
                        </a:lnTo>
                        <a:lnTo>
                          <a:pt x="895" y="514"/>
                        </a:lnTo>
                        <a:lnTo>
                          <a:pt x="895" y="514"/>
                        </a:lnTo>
                        <a:lnTo>
                          <a:pt x="895" y="514"/>
                        </a:lnTo>
                        <a:close/>
                      </a:path>
                    </a:pathLst>
                  </a:custGeom>
                  <a:solidFill>
                    <a:srgbClr val="336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grpSp>
          </p:grpSp>
          <p:sp>
            <p:nvSpPr>
              <p:cNvPr id="141" name="Text Box 99">
                <a:extLst>
                  <a:ext uri="{FF2B5EF4-FFF2-40B4-BE49-F238E27FC236}">
                    <a16:creationId xmlns:a16="http://schemas.microsoft.com/office/drawing/2014/main" id="{0EE9BF59-172C-4A5B-8183-2223207F7AC7}"/>
                  </a:ext>
                </a:extLst>
              </p:cNvPr>
              <p:cNvSpPr txBox="1">
                <a:spLocks noChangeArrowheads="1"/>
              </p:cNvSpPr>
              <p:nvPr/>
            </p:nvSpPr>
            <p:spPr bwMode="auto">
              <a:xfrm flipH="1">
                <a:off x="5981827" y="6235807"/>
                <a:ext cx="295121" cy="197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spAutoFit/>
              </a:bodyPr>
              <a:lstStyle>
                <a:defPPr>
                  <a:defRPr lang="ko-KR"/>
                </a:defPPr>
                <a:lvl1pPr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defRPr/>
                </a:pPr>
                <a:r>
                  <a:rPr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Fire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ko-KR" sz="500" b="0" i="0" u="none" strike="noStrike" kern="1200" cap="none" spc="-50" normalizeH="0" baseline="0" noProof="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uLnTx/>
                    <a:uFillTx/>
                    <a:latin typeface="Arial Narrow" panose="020B0606020202030204" pitchFamily="34" charset="0"/>
                    <a:ea typeface="Rix고딕 B"/>
                  </a:rPr>
                  <a:t>(114)</a:t>
                </a:r>
                <a:endParaRPr kumimoji="1" lang="ko-KR" altLang="en-US" sz="500" b="0" i="0" u="none" strike="noStrike" kern="1200" cap="none" spc="-50" normalizeH="0" baseline="0" noProof="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uLnTx/>
                  <a:uFillTx/>
                  <a:latin typeface="Arial Narrow" panose="020B0606020202030204" pitchFamily="34" charset="0"/>
                  <a:ea typeface="Rix고딕 B"/>
                </a:endParaRPr>
              </a:p>
            </p:txBody>
          </p:sp>
        </p:grpSp>
        <p:grpSp>
          <p:nvGrpSpPr>
            <p:cNvPr id="56" name="그룹 1097">
              <a:extLst>
                <a:ext uri="{FF2B5EF4-FFF2-40B4-BE49-F238E27FC236}">
                  <a16:creationId xmlns:a16="http://schemas.microsoft.com/office/drawing/2014/main" id="{8CC9B368-610C-4B4A-8377-F73AFF132D4E}"/>
                </a:ext>
              </a:extLst>
            </p:cNvPr>
            <p:cNvGrpSpPr/>
            <p:nvPr/>
          </p:nvGrpSpPr>
          <p:grpSpPr>
            <a:xfrm>
              <a:off x="3397169" y="5144207"/>
              <a:ext cx="252940" cy="328649"/>
              <a:chOff x="5772264" y="6011931"/>
              <a:chExt cx="243902" cy="421024"/>
            </a:xfrm>
          </p:grpSpPr>
          <p:sp>
            <p:nvSpPr>
              <p:cNvPr id="134" name="Text Box 99">
                <a:extLst>
                  <a:ext uri="{FF2B5EF4-FFF2-40B4-BE49-F238E27FC236}">
                    <a16:creationId xmlns:a16="http://schemas.microsoft.com/office/drawing/2014/main" id="{4C05C2D0-2CCB-48E6-B7E7-4B15F3A98F16}"/>
                  </a:ext>
                </a:extLst>
              </p:cNvPr>
              <p:cNvSpPr txBox="1">
                <a:spLocks noChangeArrowheads="1"/>
              </p:cNvSpPr>
              <p:nvPr/>
            </p:nvSpPr>
            <p:spPr bwMode="auto">
              <a:xfrm flipH="1">
                <a:off x="5772264" y="6235813"/>
                <a:ext cx="243902" cy="197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spAutoFit/>
              </a:bodyPr>
              <a:lstStyle>
                <a:defPPr>
                  <a:defRPr lang="ko-KR"/>
                </a:defPPr>
                <a:lvl1pPr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ko-KR" sz="500" b="0" i="0" u="none" strike="noStrike" kern="1200" cap="none" normalizeH="0" noProof="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uLnTx/>
                    <a:uFillTx/>
                    <a:latin typeface="Arial Narrow" panose="020B0606020202030204" pitchFamily="34" charset="0"/>
                    <a:ea typeface="Rix고딕 B"/>
                  </a:rPr>
                  <a:t>Police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ko-KR" sz="500" b="0" i="0" u="none" strike="noStrike" kern="1200" cap="none" spc="-50" normalizeH="0" baseline="0" noProof="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uLnTx/>
                    <a:uFillTx/>
                    <a:latin typeface="Arial Narrow" panose="020B0606020202030204" pitchFamily="34" charset="0"/>
                    <a:ea typeface="Rix고딕 B"/>
                  </a:rPr>
                  <a:t>(113)</a:t>
                </a:r>
                <a:endParaRPr kumimoji="1" lang="ko-KR" altLang="en-US" sz="500" b="0" i="0" u="none" strike="noStrike" kern="1200" cap="none" spc="-50" normalizeH="0" baseline="0" noProof="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uLnTx/>
                  <a:uFillTx/>
                  <a:latin typeface="Arial Narrow" panose="020B0606020202030204" pitchFamily="34" charset="0"/>
                  <a:ea typeface="Rix고딕 B"/>
                </a:endParaRPr>
              </a:p>
            </p:txBody>
          </p:sp>
          <p:grpSp>
            <p:nvGrpSpPr>
              <p:cNvPr id="135" name="그룹 1170">
                <a:extLst>
                  <a:ext uri="{FF2B5EF4-FFF2-40B4-BE49-F238E27FC236}">
                    <a16:creationId xmlns:a16="http://schemas.microsoft.com/office/drawing/2014/main" id="{B4223E27-4CF2-4303-A4EC-7CECE4691563}"/>
                  </a:ext>
                </a:extLst>
              </p:cNvPr>
              <p:cNvGrpSpPr/>
              <p:nvPr/>
            </p:nvGrpSpPr>
            <p:grpSpPr>
              <a:xfrm>
                <a:off x="5804772" y="6011931"/>
                <a:ext cx="178890" cy="222739"/>
                <a:chOff x="893410" y="7806078"/>
                <a:chExt cx="324424" cy="388800"/>
              </a:xfrm>
            </p:grpSpPr>
            <p:pic>
              <p:nvPicPr>
                <p:cNvPr id="136" name="Picture 19" descr="F:\[PPT]\내가만든 아이콘\people24.wmf">
                  <a:extLst>
                    <a:ext uri="{FF2B5EF4-FFF2-40B4-BE49-F238E27FC236}">
                      <a16:creationId xmlns:a16="http://schemas.microsoft.com/office/drawing/2014/main" id="{E5005420-A19B-4197-8EA6-EBCE8F52956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93410" y="7806078"/>
                  <a:ext cx="324424" cy="388800"/>
                </a:xfrm>
                <a:prstGeom prst="rect">
                  <a:avLst/>
                </a:prstGeom>
                <a:noFill/>
                <a:extLst>
                  <a:ext uri="{909E8E84-426E-40DD-AFC4-6F175D3DCCD1}">
                    <a14:hiddenFill xmlns:a14="http://schemas.microsoft.com/office/drawing/2010/main">
                      <a:solidFill>
                        <a:srgbClr val="FFFFFF"/>
                      </a:solidFill>
                    </a14:hiddenFill>
                  </a:ext>
                </a:extLst>
              </p:spPr>
            </p:pic>
            <p:grpSp>
              <p:nvGrpSpPr>
                <p:cNvPr id="137" name="그룹 1172">
                  <a:extLst>
                    <a:ext uri="{FF2B5EF4-FFF2-40B4-BE49-F238E27FC236}">
                      <a16:creationId xmlns:a16="http://schemas.microsoft.com/office/drawing/2014/main" id="{4AB3EBCA-97E1-4648-A81D-37DC6F008C62}"/>
                    </a:ext>
                  </a:extLst>
                </p:cNvPr>
                <p:cNvGrpSpPr/>
                <p:nvPr/>
              </p:nvGrpSpPr>
              <p:grpSpPr>
                <a:xfrm>
                  <a:off x="928103" y="7827727"/>
                  <a:ext cx="241405" cy="196797"/>
                  <a:chOff x="928103" y="7178882"/>
                  <a:chExt cx="241405" cy="196797"/>
                </a:xfrm>
              </p:grpSpPr>
              <p:sp>
                <p:nvSpPr>
                  <p:cNvPr id="138" name="Freeform 24">
                    <a:extLst>
                      <a:ext uri="{FF2B5EF4-FFF2-40B4-BE49-F238E27FC236}">
                        <a16:creationId xmlns:a16="http://schemas.microsoft.com/office/drawing/2014/main" id="{EFA8262C-B143-41BA-8B5F-0792C77770CC}"/>
                      </a:ext>
                    </a:extLst>
                  </p:cNvPr>
                  <p:cNvSpPr>
                    <a:spLocks/>
                  </p:cNvSpPr>
                  <p:nvPr/>
                </p:nvSpPr>
                <p:spPr bwMode="auto">
                  <a:xfrm>
                    <a:off x="956967" y="7338944"/>
                    <a:ext cx="118079" cy="36735"/>
                  </a:xfrm>
                  <a:custGeom>
                    <a:avLst/>
                    <a:gdLst>
                      <a:gd name="T0" fmla="*/ 449 w 450"/>
                      <a:gd name="T1" fmla="*/ 62 h 140"/>
                      <a:gd name="T2" fmla="*/ 449 w 450"/>
                      <a:gd name="T3" fmla="*/ 58 h 140"/>
                      <a:gd name="T4" fmla="*/ 449 w 450"/>
                      <a:gd name="T5" fmla="*/ 58 h 140"/>
                      <a:gd name="T6" fmla="*/ 447 w 450"/>
                      <a:gd name="T7" fmla="*/ 55 h 140"/>
                      <a:gd name="T8" fmla="*/ 447 w 450"/>
                      <a:gd name="T9" fmla="*/ 53 h 140"/>
                      <a:gd name="T10" fmla="*/ 437 w 450"/>
                      <a:gd name="T11" fmla="*/ 40 h 140"/>
                      <a:gd name="T12" fmla="*/ 427 w 450"/>
                      <a:gd name="T13" fmla="*/ 36 h 140"/>
                      <a:gd name="T14" fmla="*/ 332 w 450"/>
                      <a:gd name="T15" fmla="*/ 34 h 140"/>
                      <a:gd name="T16" fmla="*/ 326 w 450"/>
                      <a:gd name="T17" fmla="*/ 36 h 140"/>
                      <a:gd name="T18" fmla="*/ 317 w 450"/>
                      <a:gd name="T19" fmla="*/ 40 h 140"/>
                      <a:gd name="T20" fmla="*/ 310 w 450"/>
                      <a:gd name="T21" fmla="*/ 49 h 140"/>
                      <a:gd name="T22" fmla="*/ 306 w 450"/>
                      <a:gd name="T23" fmla="*/ 61 h 140"/>
                      <a:gd name="T24" fmla="*/ 305 w 450"/>
                      <a:gd name="T25" fmla="*/ 68 h 140"/>
                      <a:gd name="T26" fmla="*/ 245 w 450"/>
                      <a:gd name="T27" fmla="*/ 88 h 140"/>
                      <a:gd name="T28" fmla="*/ 185 w 450"/>
                      <a:gd name="T29" fmla="*/ 105 h 140"/>
                      <a:gd name="T30" fmla="*/ 145 w 450"/>
                      <a:gd name="T31" fmla="*/ 114 h 140"/>
                      <a:gd name="T32" fmla="*/ 109 w 450"/>
                      <a:gd name="T33" fmla="*/ 118 h 140"/>
                      <a:gd name="T34" fmla="*/ 79 w 450"/>
                      <a:gd name="T35" fmla="*/ 117 h 140"/>
                      <a:gd name="T36" fmla="*/ 54 w 450"/>
                      <a:gd name="T37" fmla="*/ 111 h 140"/>
                      <a:gd name="T38" fmla="*/ 46 w 450"/>
                      <a:gd name="T39" fmla="*/ 107 h 140"/>
                      <a:gd name="T40" fmla="*/ 34 w 450"/>
                      <a:gd name="T41" fmla="*/ 98 h 140"/>
                      <a:gd name="T42" fmla="*/ 24 w 450"/>
                      <a:gd name="T43" fmla="*/ 86 h 140"/>
                      <a:gd name="T44" fmla="*/ 21 w 450"/>
                      <a:gd name="T45" fmla="*/ 68 h 140"/>
                      <a:gd name="T46" fmla="*/ 23 w 450"/>
                      <a:gd name="T47" fmla="*/ 58 h 140"/>
                      <a:gd name="T48" fmla="*/ 29 w 450"/>
                      <a:gd name="T49" fmla="*/ 46 h 140"/>
                      <a:gd name="T50" fmla="*/ 39 w 450"/>
                      <a:gd name="T51" fmla="*/ 34 h 140"/>
                      <a:gd name="T52" fmla="*/ 53 w 450"/>
                      <a:gd name="T53" fmla="*/ 27 h 140"/>
                      <a:gd name="T54" fmla="*/ 69 w 450"/>
                      <a:gd name="T55" fmla="*/ 21 h 140"/>
                      <a:gd name="T56" fmla="*/ 64 w 450"/>
                      <a:gd name="T57" fmla="*/ 0 h 140"/>
                      <a:gd name="T58" fmla="*/ 45 w 450"/>
                      <a:gd name="T59" fmla="*/ 6 h 140"/>
                      <a:gd name="T60" fmla="*/ 27 w 450"/>
                      <a:gd name="T61" fmla="*/ 16 h 140"/>
                      <a:gd name="T62" fmla="*/ 13 w 450"/>
                      <a:gd name="T63" fmla="*/ 32 h 140"/>
                      <a:gd name="T64" fmla="*/ 4 w 450"/>
                      <a:gd name="T65" fmla="*/ 51 h 140"/>
                      <a:gd name="T66" fmla="*/ 0 w 450"/>
                      <a:gd name="T67" fmla="*/ 65 h 140"/>
                      <a:gd name="T68" fmla="*/ 2 w 450"/>
                      <a:gd name="T69" fmla="*/ 88 h 140"/>
                      <a:gd name="T70" fmla="*/ 14 w 450"/>
                      <a:gd name="T71" fmla="*/ 108 h 140"/>
                      <a:gd name="T72" fmla="*/ 34 w 450"/>
                      <a:gd name="T73" fmla="*/ 125 h 140"/>
                      <a:gd name="T74" fmla="*/ 46 w 450"/>
                      <a:gd name="T75" fmla="*/ 131 h 140"/>
                      <a:gd name="T76" fmla="*/ 64 w 450"/>
                      <a:gd name="T77" fmla="*/ 136 h 140"/>
                      <a:gd name="T78" fmla="*/ 101 w 450"/>
                      <a:gd name="T79" fmla="*/ 140 h 140"/>
                      <a:gd name="T80" fmla="*/ 139 w 450"/>
                      <a:gd name="T81" fmla="*/ 137 h 140"/>
                      <a:gd name="T82" fmla="*/ 190 w 450"/>
                      <a:gd name="T83" fmla="*/ 126 h 140"/>
                      <a:gd name="T84" fmla="*/ 250 w 450"/>
                      <a:gd name="T85" fmla="*/ 109 h 140"/>
                      <a:gd name="T86" fmla="*/ 312 w 450"/>
                      <a:gd name="T87" fmla="*/ 88 h 140"/>
                      <a:gd name="T88" fmla="*/ 315 w 450"/>
                      <a:gd name="T89" fmla="*/ 93 h 140"/>
                      <a:gd name="T90" fmla="*/ 323 w 450"/>
                      <a:gd name="T91" fmla="*/ 99 h 140"/>
                      <a:gd name="T92" fmla="*/ 329 w 450"/>
                      <a:gd name="T93" fmla="*/ 101 h 140"/>
                      <a:gd name="T94" fmla="*/ 329 w 450"/>
                      <a:gd name="T95" fmla="*/ 101 h 140"/>
                      <a:gd name="T96" fmla="*/ 424 w 450"/>
                      <a:gd name="T97" fmla="*/ 101 h 140"/>
                      <a:gd name="T98" fmla="*/ 428 w 450"/>
                      <a:gd name="T99" fmla="*/ 101 h 140"/>
                      <a:gd name="T100" fmla="*/ 438 w 450"/>
                      <a:gd name="T101" fmla="*/ 95 h 140"/>
                      <a:gd name="T102" fmla="*/ 445 w 450"/>
                      <a:gd name="T103" fmla="*/ 86 h 140"/>
                      <a:gd name="T104" fmla="*/ 449 w 450"/>
                      <a:gd name="T105" fmla="*/ 75 h 140"/>
                      <a:gd name="T106" fmla="*/ 450 w 450"/>
                      <a:gd name="T107" fmla="*/ 68 h 140"/>
                      <a:gd name="T108" fmla="*/ 450 w 450"/>
                      <a:gd name="T109" fmla="*/ 64 h 140"/>
                      <a:gd name="T110" fmla="*/ 449 w 450"/>
                      <a:gd name="T111" fmla="*/ 6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0" h="140">
                        <a:moveTo>
                          <a:pt x="449" y="62"/>
                        </a:moveTo>
                        <a:lnTo>
                          <a:pt x="449" y="62"/>
                        </a:lnTo>
                        <a:lnTo>
                          <a:pt x="449" y="58"/>
                        </a:lnTo>
                        <a:lnTo>
                          <a:pt x="449" y="58"/>
                        </a:lnTo>
                        <a:lnTo>
                          <a:pt x="449" y="58"/>
                        </a:lnTo>
                        <a:lnTo>
                          <a:pt x="449" y="58"/>
                        </a:lnTo>
                        <a:lnTo>
                          <a:pt x="447" y="55"/>
                        </a:lnTo>
                        <a:lnTo>
                          <a:pt x="447" y="55"/>
                        </a:lnTo>
                        <a:lnTo>
                          <a:pt x="447" y="53"/>
                        </a:lnTo>
                        <a:lnTo>
                          <a:pt x="447" y="53"/>
                        </a:lnTo>
                        <a:lnTo>
                          <a:pt x="443" y="47"/>
                        </a:lnTo>
                        <a:lnTo>
                          <a:pt x="437" y="40"/>
                        </a:lnTo>
                        <a:lnTo>
                          <a:pt x="431" y="37"/>
                        </a:lnTo>
                        <a:lnTo>
                          <a:pt x="427" y="36"/>
                        </a:lnTo>
                        <a:lnTo>
                          <a:pt x="424" y="34"/>
                        </a:lnTo>
                        <a:lnTo>
                          <a:pt x="332" y="34"/>
                        </a:lnTo>
                        <a:lnTo>
                          <a:pt x="332" y="34"/>
                        </a:lnTo>
                        <a:lnTo>
                          <a:pt x="326" y="36"/>
                        </a:lnTo>
                        <a:lnTo>
                          <a:pt x="322" y="38"/>
                        </a:lnTo>
                        <a:lnTo>
                          <a:pt x="317" y="40"/>
                        </a:lnTo>
                        <a:lnTo>
                          <a:pt x="313" y="44"/>
                        </a:lnTo>
                        <a:lnTo>
                          <a:pt x="310" y="49"/>
                        </a:lnTo>
                        <a:lnTo>
                          <a:pt x="307" y="55"/>
                        </a:lnTo>
                        <a:lnTo>
                          <a:pt x="306" y="61"/>
                        </a:lnTo>
                        <a:lnTo>
                          <a:pt x="305" y="68"/>
                        </a:lnTo>
                        <a:lnTo>
                          <a:pt x="305" y="68"/>
                        </a:lnTo>
                        <a:lnTo>
                          <a:pt x="276" y="78"/>
                        </a:lnTo>
                        <a:lnTo>
                          <a:pt x="245" y="88"/>
                        </a:lnTo>
                        <a:lnTo>
                          <a:pt x="185" y="105"/>
                        </a:lnTo>
                        <a:lnTo>
                          <a:pt x="185" y="105"/>
                        </a:lnTo>
                        <a:lnTo>
                          <a:pt x="164" y="109"/>
                        </a:lnTo>
                        <a:lnTo>
                          <a:pt x="145" y="114"/>
                        </a:lnTo>
                        <a:lnTo>
                          <a:pt x="126" y="116"/>
                        </a:lnTo>
                        <a:lnTo>
                          <a:pt x="109" y="118"/>
                        </a:lnTo>
                        <a:lnTo>
                          <a:pt x="93" y="118"/>
                        </a:lnTo>
                        <a:lnTo>
                          <a:pt x="79" y="117"/>
                        </a:lnTo>
                        <a:lnTo>
                          <a:pt x="65" y="114"/>
                        </a:lnTo>
                        <a:lnTo>
                          <a:pt x="54" y="111"/>
                        </a:lnTo>
                        <a:lnTo>
                          <a:pt x="54" y="111"/>
                        </a:lnTo>
                        <a:lnTo>
                          <a:pt x="46" y="107"/>
                        </a:lnTo>
                        <a:lnTo>
                          <a:pt x="39" y="104"/>
                        </a:lnTo>
                        <a:lnTo>
                          <a:pt x="34" y="98"/>
                        </a:lnTo>
                        <a:lnTo>
                          <a:pt x="28" y="93"/>
                        </a:lnTo>
                        <a:lnTo>
                          <a:pt x="24" y="86"/>
                        </a:lnTo>
                        <a:lnTo>
                          <a:pt x="21" y="78"/>
                        </a:lnTo>
                        <a:lnTo>
                          <a:pt x="21" y="68"/>
                        </a:lnTo>
                        <a:lnTo>
                          <a:pt x="23" y="58"/>
                        </a:lnTo>
                        <a:lnTo>
                          <a:pt x="23" y="58"/>
                        </a:lnTo>
                        <a:lnTo>
                          <a:pt x="26" y="51"/>
                        </a:lnTo>
                        <a:lnTo>
                          <a:pt x="29" y="46"/>
                        </a:lnTo>
                        <a:lnTo>
                          <a:pt x="34" y="40"/>
                        </a:lnTo>
                        <a:lnTo>
                          <a:pt x="39" y="34"/>
                        </a:lnTo>
                        <a:lnTo>
                          <a:pt x="46" y="30"/>
                        </a:lnTo>
                        <a:lnTo>
                          <a:pt x="53" y="27"/>
                        </a:lnTo>
                        <a:lnTo>
                          <a:pt x="61" y="23"/>
                        </a:lnTo>
                        <a:lnTo>
                          <a:pt x="69" y="21"/>
                        </a:lnTo>
                        <a:lnTo>
                          <a:pt x="64" y="0"/>
                        </a:lnTo>
                        <a:lnTo>
                          <a:pt x="64" y="0"/>
                        </a:lnTo>
                        <a:lnTo>
                          <a:pt x="55" y="2"/>
                        </a:lnTo>
                        <a:lnTo>
                          <a:pt x="45" y="6"/>
                        </a:lnTo>
                        <a:lnTo>
                          <a:pt x="36" y="11"/>
                        </a:lnTo>
                        <a:lnTo>
                          <a:pt x="27" y="16"/>
                        </a:lnTo>
                        <a:lnTo>
                          <a:pt x="19" y="24"/>
                        </a:lnTo>
                        <a:lnTo>
                          <a:pt x="13" y="32"/>
                        </a:lnTo>
                        <a:lnTo>
                          <a:pt x="7" y="41"/>
                        </a:lnTo>
                        <a:lnTo>
                          <a:pt x="4" y="51"/>
                        </a:lnTo>
                        <a:lnTo>
                          <a:pt x="4" y="51"/>
                        </a:lnTo>
                        <a:lnTo>
                          <a:pt x="0" y="65"/>
                        </a:lnTo>
                        <a:lnTo>
                          <a:pt x="0" y="77"/>
                        </a:lnTo>
                        <a:lnTo>
                          <a:pt x="2" y="88"/>
                        </a:lnTo>
                        <a:lnTo>
                          <a:pt x="7" y="98"/>
                        </a:lnTo>
                        <a:lnTo>
                          <a:pt x="14" y="108"/>
                        </a:lnTo>
                        <a:lnTo>
                          <a:pt x="23" y="117"/>
                        </a:lnTo>
                        <a:lnTo>
                          <a:pt x="34" y="125"/>
                        </a:lnTo>
                        <a:lnTo>
                          <a:pt x="46" y="131"/>
                        </a:lnTo>
                        <a:lnTo>
                          <a:pt x="46" y="131"/>
                        </a:lnTo>
                        <a:lnTo>
                          <a:pt x="55" y="134"/>
                        </a:lnTo>
                        <a:lnTo>
                          <a:pt x="64" y="136"/>
                        </a:lnTo>
                        <a:lnTo>
                          <a:pt x="82" y="140"/>
                        </a:lnTo>
                        <a:lnTo>
                          <a:pt x="101" y="140"/>
                        </a:lnTo>
                        <a:lnTo>
                          <a:pt x="120" y="140"/>
                        </a:lnTo>
                        <a:lnTo>
                          <a:pt x="139" y="137"/>
                        </a:lnTo>
                        <a:lnTo>
                          <a:pt x="157" y="134"/>
                        </a:lnTo>
                        <a:lnTo>
                          <a:pt x="190" y="126"/>
                        </a:lnTo>
                        <a:lnTo>
                          <a:pt x="190" y="126"/>
                        </a:lnTo>
                        <a:lnTo>
                          <a:pt x="250" y="109"/>
                        </a:lnTo>
                        <a:lnTo>
                          <a:pt x="282" y="99"/>
                        </a:lnTo>
                        <a:lnTo>
                          <a:pt x="312" y="88"/>
                        </a:lnTo>
                        <a:lnTo>
                          <a:pt x="312" y="88"/>
                        </a:lnTo>
                        <a:lnTo>
                          <a:pt x="315" y="93"/>
                        </a:lnTo>
                        <a:lnTo>
                          <a:pt x="318" y="97"/>
                        </a:lnTo>
                        <a:lnTo>
                          <a:pt x="323" y="99"/>
                        </a:lnTo>
                        <a:lnTo>
                          <a:pt x="329" y="101"/>
                        </a:lnTo>
                        <a:lnTo>
                          <a:pt x="329" y="101"/>
                        </a:lnTo>
                        <a:lnTo>
                          <a:pt x="329" y="101"/>
                        </a:lnTo>
                        <a:lnTo>
                          <a:pt x="329" y="101"/>
                        </a:lnTo>
                        <a:lnTo>
                          <a:pt x="332" y="101"/>
                        </a:lnTo>
                        <a:lnTo>
                          <a:pt x="424" y="101"/>
                        </a:lnTo>
                        <a:lnTo>
                          <a:pt x="424" y="101"/>
                        </a:lnTo>
                        <a:lnTo>
                          <a:pt x="428" y="101"/>
                        </a:lnTo>
                        <a:lnTo>
                          <a:pt x="434" y="98"/>
                        </a:lnTo>
                        <a:lnTo>
                          <a:pt x="438" y="95"/>
                        </a:lnTo>
                        <a:lnTo>
                          <a:pt x="442" y="92"/>
                        </a:lnTo>
                        <a:lnTo>
                          <a:pt x="445" y="86"/>
                        </a:lnTo>
                        <a:lnTo>
                          <a:pt x="447" y="80"/>
                        </a:lnTo>
                        <a:lnTo>
                          <a:pt x="449" y="75"/>
                        </a:lnTo>
                        <a:lnTo>
                          <a:pt x="450" y="68"/>
                        </a:lnTo>
                        <a:lnTo>
                          <a:pt x="450" y="68"/>
                        </a:lnTo>
                        <a:lnTo>
                          <a:pt x="450" y="64"/>
                        </a:lnTo>
                        <a:lnTo>
                          <a:pt x="450" y="64"/>
                        </a:lnTo>
                        <a:lnTo>
                          <a:pt x="449" y="62"/>
                        </a:lnTo>
                        <a:lnTo>
                          <a:pt x="449" y="62"/>
                        </a:lnTo>
                        <a:close/>
                      </a:path>
                    </a:pathLst>
                  </a:custGeom>
                  <a:solidFill>
                    <a:srgbClr val="336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39" name="Freeform 25">
                    <a:extLst>
                      <a:ext uri="{FF2B5EF4-FFF2-40B4-BE49-F238E27FC236}">
                        <a16:creationId xmlns:a16="http://schemas.microsoft.com/office/drawing/2014/main" id="{D923AAAA-4DD7-4836-ADD5-1989F00F9CD8}"/>
                      </a:ext>
                    </a:extLst>
                  </p:cNvPr>
                  <p:cNvSpPr>
                    <a:spLocks/>
                  </p:cNvSpPr>
                  <p:nvPr/>
                </p:nvSpPr>
                <p:spPr bwMode="auto">
                  <a:xfrm>
                    <a:off x="928103" y="7178882"/>
                    <a:ext cx="241405" cy="149566"/>
                  </a:xfrm>
                  <a:custGeom>
                    <a:avLst/>
                    <a:gdLst>
                      <a:gd name="T0" fmla="*/ 911 w 922"/>
                      <a:gd name="T1" fmla="*/ 505 h 568"/>
                      <a:gd name="T2" fmla="*/ 913 w 922"/>
                      <a:gd name="T3" fmla="*/ 499 h 568"/>
                      <a:gd name="T4" fmla="*/ 917 w 922"/>
                      <a:gd name="T5" fmla="*/ 485 h 568"/>
                      <a:gd name="T6" fmla="*/ 918 w 922"/>
                      <a:gd name="T7" fmla="*/ 482 h 568"/>
                      <a:gd name="T8" fmla="*/ 920 w 922"/>
                      <a:gd name="T9" fmla="*/ 476 h 568"/>
                      <a:gd name="T10" fmla="*/ 922 w 922"/>
                      <a:gd name="T11" fmla="*/ 467 h 568"/>
                      <a:gd name="T12" fmla="*/ 922 w 922"/>
                      <a:gd name="T13" fmla="*/ 458 h 568"/>
                      <a:gd name="T14" fmla="*/ 922 w 922"/>
                      <a:gd name="T15" fmla="*/ 444 h 568"/>
                      <a:gd name="T16" fmla="*/ 917 w 922"/>
                      <a:gd name="T17" fmla="*/ 421 h 568"/>
                      <a:gd name="T18" fmla="*/ 908 w 922"/>
                      <a:gd name="T19" fmla="*/ 401 h 568"/>
                      <a:gd name="T20" fmla="*/ 869 w 922"/>
                      <a:gd name="T21" fmla="*/ 360 h 568"/>
                      <a:gd name="T22" fmla="*/ 846 w 922"/>
                      <a:gd name="T23" fmla="*/ 298 h 568"/>
                      <a:gd name="T24" fmla="*/ 810 w 922"/>
                      <a:gd name="T25" fmla="*/ 214 h 568"/>
                      <a:gd name="T26" fmla="*/ 759 w 922"/>
                      <a:gd name="T27" fmla="*/ 140 h 568"/>
                      <a:gd name="T28" fmla="*/ 695 w 922"/>
                      <a:gd name="T29" fmla="*/ 79 h 568"/>
                      <a:gd name="T30" fmla="*/ 620 w 922"/>
                      <a:gd name="T31" fmla="*/ 34 h 568"/>
                      <a:gd name="T32" fmla="*/ 536 w 922"/>
                      <a:gd name="T33" fmla="*/ 7 h 568"/>
                      <a:gd name="T34" fmla="*/ 464 w 922"/>
                      <a:gd name="T35" fmla="*/ 0 h 568"/>
                      <a:gd name="T36" fmla="*/ 376 w 922"/>
                      <a:gd name="T37" fmla="*/ 11 h 568"/>
                      <a:gd name="T38" fmla="*/ 293 w 922"/>
                      <a:gd name="T39" fmla="*/ 41 h 568"/>
                      <a:gd name="T40" fmla="*/ 220 w 922"/>
                      <a:gd name="T41" fmla="*/ 90 h 568"/>
                      <a:gd name="T42" fmla="*/ 160 w 922"/>
                      <a:gd name="T43" fmla="*/ 152 h 568"/>
                      <a:gd name="T44" fmla="*/ 111 w 922"/>
                      <a:gd name="T45" fmla="*/ 229 h 568"/>
                      <a:gd name="T46" fmla="*/ 79 w 922"/>
                      <a:gd name="T47" fmla="*/ 314 h 568"/>
                      <a:gd name="T48" fmla="*/ 52 w 922"/>
                      <a:gd name="T49" fmla="*/ 361 h 568"/>
                      <a:gd name="T50" fmla="*/ 16 w 922"/>
                      <a:gd name="T51" fmla="*/ 399 h 568"/>
                      <a:gd name="T52" fmla="*/ 0 w 922"/>
                      <a:gd name="T53" fmla="*/ 448 h 568"/>
                      <a:gd name="T54" fmla="*/ 6 w 922"/>
                      <a:gd name="T55" fmla="*/ 491 h 568"/>
                      <a:gd name="T56" fmla="*/ 53 w 922"/>
                      <a:gd name="T57" fmla="*/ 550 h 568"/>
                      <a:gd name="T58" fmla="*/ 95 w 922"/>
                      <a:gd name="T59" fmla="*/ 566 h 568"/>
                      <a:gd name="T60" fmla="*/ 102 w 922"/>
                      <a:gd name="T61" fmla="*/ 567 h 568"/>
                      <a:gd name="T62" fmla="*/ 125 w 922"/>
                      <a:gd name="T63" fmla="*/ 567 h 568"/>
                      <a:gd name="T64" fmla="*/ 133 w 922"/>
                      <a:gd name="T65" fmla="*/ 566 h 568"/>
                      <a:gd name="T66" fmla="*/ 142 w 922"/>
                      <a:gd name="T67" fmla="*/ 565 h 568"/>
                      <a:gd name="T68" fmla="*/ 141 w 922"/>
                      <a:gd name="T69" fmla="*/ 500 h 568"/>
                      <a:gd name="T70" fmla="*/ 116 w 922"/>
                      <a:gd name="T71" fmla="*/ 421 h 568"/>
                      <a:gd name="T72" fmla="*/ 100 w 922"/>
                      <a:gd name="T73" fmla="*/ 350 h 568"/>
                      <a:gd name="T74" fmla="*/ 126 w 922"/>
                      <a:gd name="T75" fmla="*/ 266 h 568"/>
                      <a:gd name="T76" fmla="*/ 167 w 922"/>
                      <a:gd name="T77" fmla="*/ 192 h 568"/>
                      <a:gd name="T78" fmla="*/ 222 w 922"/>
                      <a:gd name="T79" fmla="*/ 128 h 568"/>
                      <a:gd name="T80" fmla="*/ 289 w 922"/>
                      <a:gd name="T81" fmla="*/ 79 h 568"/>
                      <a:gd name="T82" fmla="*/ 365 w 922"/>
                      <a:gd name="T83" fmla="*/ 46 h 568"/>
                      <a:gd name="T84" fmla="*/ 447 w 922"/>
                      <a:gd name="T85" fmla="*/ 32 h 568"/>
                      <a:gd name="T86" fmla="*/ 514 w 922"/>
                      <a:gd name="T87" fmla="*/ 35 h 568"/>
                      <a:gd name="T88" fmla="*/ 593 w 922"/>
                      <a:gd name="T89" fmla="*/ 56 h 568"/>
                      <a:gd name="T90" fmla="*/ 664 w 922"/>
                      <a:gd name="T91" fmla="*/ 94 h 568"/>
                      <a:gd name="T92" fmla="*/ 726 w 922"/>
                      <a:gd name="T93" fmla="*/ 148 h 568"/>
                      <a:gd name="T94" fmla="*/ 775 w 922"/>
                      <a:gd name="T95" fmla="*/ 213 h 568"/>
                      <a:gd name="T96" fmla="*/ 811 w 922"/>
                      <a:gd name="T97" fmla="*/ 289 h 568"/>
                      <a:gd name="T98" fmla="*/ 829 w 922"/>
                      <a:gd name="T99" fmla="*/ 356 h 568"/>
                      <a:gd name="T100" fmla="*/ 792 w 922"/>
                      <a:gd name="T101" fmla="*/ 567 h 568"/>
                      <a:gd name="T102" fmla="*/ 843 w 922"/>
                      <a:gd name="T103" fmla="*/ 563 h 568"/>
                      <a:gd name="T104" fmla="*/ 898 w 922"/>
                      <a:gd name="T105" fmla="*/ 523 h 568"/>
                      <a:gd name="T106" fmla="*/ 903 w 922"/>
                      <a:gd name="T107" fmla="*/ 51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2" h="568">
                        <a:moveTo>
                          <a:pt x="903" y="518"/>
                        </a:moveTo>
                        <a:lnTo>
                          <a:pt x="903" y="518"/>
                        </a:lnTo>
                        <a:lnTo>
                          <a:pt x="904" y="517"/>
                        </a:lnTo>
                        <a:lnTo>
                          <a:pt x="904" y="517"/>
                        </a:lnTo>
                        <a:lnTo>
                          <a:pt x="911" y="505"/>
                        </a:lnTo>
                        <a:lnTo>
                          <a:pt x="911" y="505"/>
                        </a:lnTo>
                        <a:lnTo>
                          <a:pt x="912" y="503"/>
                        </a:lnTo>
                        <a:lnTo>
                          <a:pt x="912" y="503"/>
                        </a:lnTo>
                        <a:lnTo>
                          <a:pt x="913" y="499"/>
                        </a:lnTo>
                        <a:lnTo>
                          <a:pt x="913" y="499"/>
                        </a:lnTo>
                        <a:lnTo>
                          <a:pt x="914" y="496"/>
                        </a:lnTo>
                        <a:lnTo>
                          <a:pt x="914" y="496"/>
                        </a:lnTo>
                        <a:lnTo>
                          <a:pt x="916" y="491"/>
                        </a:lnTo>
                        <a:lnTo>
                          <a:pt x="916" y="491"/>
                        </a:lnTo>
                        <a:lnTo>
                          <a:pt x="917" y="485"/>
                        </a:lnTo>
                        <a:lnTo>
                          <a:pt x="917" y="485"/>
                        </a:lnTo>
                        <a:lnTo>
                          <a:pt x="918" y="483"/>
                        </a:lnTo>
                        <a:lnTo>
                          <a:pt x="918" y="483"/>
                        </a:lnTo>
                        <a:lnTo>
                          <a:pt x="918" y="482"/>
                        </a:lnTo>
                        <a:lnTo>
                          <a:pt x="918" y="482"/>
                        </a:lnTo>
                        <a:lnTo>
                          <a:pt x="918" y="481"/>
                        </a:lnTo>
                        <a:lnTo>
                          <a:pt x="918" y="481"/>
                        </a:lnTo>
                        <a:lnTo>
                          <a:pt x="920" y="481"/>
                        </a:lnTo>
                        <a:lnTo>
                          <a:pt x="920" y="481"/>
                        </a:lnTo>
                        <a:lnTo>
                          <a:pt x="920" y="476"/>
                        </a:lnTo>
                        <a:lnTo>
                          <a:pt x="920" y="476"/>
                        </a:lnTo>
                        <a:lnTo>
                          <a:pt x="921" y="474"/>
                        </a:lnTo>
                        <a:lnTo>
                          <a:pt x="921" y="474"/>
                        </a:lnTo>
                        <a:lnTo>
                          <a:pt x="922" y="467"/>
                        </a:lnTo>
                        <a:lnTo>
                          <a:pt x="922" y="467"/>
                        </a:lnTo>
                        <a:lnTo>
                          <a:pt x="922" y="466"/>
                        </a:lnTo>
                        <a:lnTo>
                          <a:pt x="922" y="466"/>
                        </a:lnTo>
                        <a:lnTo>
                          <a:pt x="922" y="461"/>
                        </a:lnTo>
                        <a:lnTo>
                          <a:pt x="922" y="461"/>
                        </a:lnTo>
                        <a:lnTo>
                          <a:pt x="922" y="458"/>
                        </a:lnTo>
                        <a:lnTo>
                          <a:pt x="922" y="458"/>
                        </a:lnTo>
                        <a:lnTo>
                          <a:pt x="922" y="444"/>
                        </a:lnTo>
                        <a:lnTo>
                          <a:pt x="922" y="444"/>
                        </a:lnTo>
                        <a:lnTo>
                          <a:pt x="922" y="444"/>
                        </a:lnTo>
                        <a:lnTo>
                          <a:pt x="922" y="444"/>
                        </a:lnTo>
                        <a:lnTo>
                          <a:pt x="921" y="437"/>
                        </a:lnTo>
                        <a:lnTo>
                          <a:pt x="921" y="437"/>
                        </a:lnTo>
                        <a:lnTo>
                          <a:pt x="921" y="436"/>
                        </a:lnTo>
                        <a:lnTo>
                          <a:pt x="921" y="436"/>
                        </a:lnTo>
                        <a:lnTo>
                          <a:pt x="917" y="421"/>
                        </a:lnTo>
                        <a:lnTo>
                          <a:pt x="917" y="421"/>
                        </a:lnTo>
                        <a:lnTo>
                          <a:pt x="917" y="421"/>
                        </a:lnTo>
                        <a:lnTo>
                          <a:pt x="917" y="421"/>
                        </a:lnTo>
                        <a:lnTo>
                          <a:pt x="913" y="411"/>
                        </a:lnTo>
                        <a:lnTo>
                          <a:pt x="908" y="401"/>
                        </a:lnTo>
                        <a:lnTo>
                          <a:pt x="902" y="391"/>
                        </a:lnTo>
                        <a:lnTo>
                          <a:pt x="895" y="382"/>
                        </a:lnTo>
                        <a:lnTo>
                          <a:pt x="887" y="373"/>
                        </a:lnTo>
                        <a:lnTo>
                          <a:pt x="878" y="366"/>
                        </a:lnTo>
                        <a:lnTo>
                          <a:pt x="869" y="360"/>
                        </a:lnTo>
                        <a:lnTo>
                          <a:pt x="858" y="353"/>
                        </a:lnTo>
                        <a:lnTo>
                          <a:pt x="858" y="353"/>
                        </a:lnTo>
                        <a:lnTo>
                          <a:pt x="855" y="335"/>
                        </a:lnTo>
                        <a:lnTo>
                          <a:pt x="850" y="316"/>
                        </a:lnTo>
                        <a:lnTo>
                          <a:pt x="846" y="298"/>
                        </a:lnTo>
                        <a:lnTo>
                          <a:pt x="840" y="280"/>
                        </a:lnTo>
                        <a:lnTo>
                          <a:pt x="833" y="263"/>
                        </a:lnTo>
                        <a:lnTo>
                          <a:pt x="827" y="246"/>
                        </a:lnTo>
                        <a:lnTo>
                          <a:pt x="819" y="230"/>
                        </a:lnTo>
                        <a:lnTo>
                          <a:pt x="810" y="214"/>
                        </a:lnTo>
                        <a:lnTo>
                          <a:pt x="801" y="198"/>
                        </a:lnTo>
                        <a:lnTo>
                          <a:pt x="792" y="183"/>
                        </a:lnTo>
                        <a:lnTo>
                          <a:pt x="782" y="168"/>
                        </a:lnTo>
                        <a:lnTo>
                          <a:pt x="770" y="153"/>
                        </a:lnTo>
                        <a:lnTo>
                          <a:pt x="759" y="140"/>
                        </a:lnTo>
                        <a:lnTo>
                          <a:pt x="747" y="127"/>
                        </a:lnTo>
                        <a:lnTo>
                          <a:pt x="735" y="114"/>
                        </a:lnTo>
                        <a:lnTo>
                          <a:pt x="722" y="102"/>
                        </a:lnTo>
                        <a:lnTo>
                          <a:pt x="709" y="90"/>
                        </a:lnTo>
                        <a:lnTo>
                          <a:pt x="695" y="79"/>
                        </a:lnTo>
                        <a:lnTo>
                          <a:pt x="681" y="68"/>
                        </a:lnTo>
                        <a:lnTo>
                          <a:pt x="666" y="59"/>
                        </a:lnTo>
                        <a:lnTo>
                          <a:pt x="652" y="50"/>
                        </a:lnTo>
                        <a:lnTo>
                          <a:pt x="636" y="41"/>
                        </a:lnTo>
                        <a:lnTo>
                          <a:pt x="620" y="34"/>
                        </a:lnTo>
                        <a:lnTo>
                          <a:pt x="603" y="27"/>
                        </a:lnTo>
                        <a:lnTo>
                          <a:pt x="588" y="21"/>
                        </a:lnTo>
                        <a:lnTo>
                          <a:pt x="571" y="16"/>
                        </a:lnTo>
                        <a:lnTo>
                          <a:pt x="553" y="11"/>
                        </a:lnTo>
                        <a:lnTo>
                          <a:pt x="536" y="7"/>
                        </a:lnTo>
                        <a:lnTo>
                          <a:pt x="518" y="4"/>
                        </a:lnTo>
                        <a:lnTo>
                          <a:pt x="500" y="2"/>
                        </a:lnTo>
                        <a:lnTo>
                          <a:pt x="482" y="1"/>
                        </a:lnTo>
                        <a:lnTo>
                          <a:pt x="464" y="0"/>
                        </a:lnTo>
                        <a:lnTo>
                          <a:pt x="464" y="0"/>
                        </a:lnTo>
                        <a:lnTo>
                          <a:pt x="445" y="1"/>
                        </a:lnTo>
                        <a:lnTo>
                          <a:pt x="427" y="2"/>
                        </a:lnTo>
                        <a:lnTo>
                          <a:pt x="411" y="4"/>
                        </a:lnTo>
                        <a:lnTo>
                          <a:pt x="393" y="7"/>
                        </a:lnTo>
                        <a:lnTo>
                          <a:pt x="376" y="11"/>
                        </a:lnTo>
                        <a:lnTo>
                          <a:pt x="358" y="16"/>
                        </a:lnTo>
                        <a:lnTo>
                          <a:pt x="341" y="21"/>
                        </a:lnTo>
                        <a:lnTo>
                          <a:pt x="325" y="27"/>
                        </a:lnTo>
                        <a:lnTo>
                          <a:pt x="310" y="34"/>
                        </a:lnTo>
                        <a:lnTo>
                          <a:pt x="293" y="41"/>
                        </a:lnTo>
                        <a:lnTo>
                          <a:pt x="278" y="49"/>
                        </a:lnTo>
                        <a:lnTo>
                          <a:pt x="263" y="58"/>
                        </a:lnTo>
                        <a:lnTo>
                          <a:pt x="248" y="68"/>
                        </a:lnTo>
                        <a:lnTo>
                          <a:pt x="235" y="78"/>
                        </a:lnTo>
                        <a:lnTo>
                          <a:pt x="220" y="90"/>
                        </a:lnTo>
                        <a:lnTo>
                          <a:pt x="208" y="101"/>
                        </a:lnTo>
                        <a:lnTo>
                          <a:pt x="194" y="113"/>
                        </a:lnTo>
                        <a:lnTo>
                          <a:pt x="182" y="125"/>
                        </a:lnTo>
                        <a:lnTo>
                          <a:pt x="171" y="139"/>
                        </a:lnTo>
                        <a:lnTo>
                          <a:pt x="160" y="152"/>
                        </a:lnTo>
                        <a:lnTo>
                          <a:pt x="148" y="167"/>
                        </a:lnTo>
                        <a:lnTo>
                          <a:pt x="138" y="181"/>
                        </a:lnTo>
                        <a:lnTo>
                          <a:pt x="128" y="196"/>
                        </a:lnTo>
                        <a:lnTo>
                          <a:pt x="119" y="212"/>
                        </a:lnTo>
                        <a:lnTo>
                          <a:pt x="111" y="229"/>
                        </a:lnTo>
                        <a:lnTo>
                          <a:pt x="104" y="244"/>
                        </a:lnTo>
                        <a:lnTo>
                          <a:pt x="96" y="261"/>
                        </a:lnTo>
                        <a:lnTo>
                          <a:pt x="89" y="279"/>
                        </a:lnTo>
                        <a:lnTo>
                          <a:pt x="83" y="296"/>
                        </a:lnTo>
                        <a:lnTo>
                          <a:pt x="79" y="314"/>
                        </a:lnTo>
                        <a:lnTo>
                          <a:pt x="74" y="333"/>
                        </a:lnTo>
                        <a:lnTo>
                          <a:pt x="71" y="351"/>
                        </a:lnTo>
                        <a:lnTo>
                          <a:pt x="71" y="351"/>
                        </a:lnTo>
                        <a:lnTo>
                          <a:pt x="61" y="355"/>
                        </a:lnTo>
                        <a:lnTo>
                          <a:pt x="52" y="361"/>
                        </a:lnTo>
                        <a:lnTo>
                          <a:pt x="43" y="368"/>
                        </a:lnTo>
                        <a:lnTo>
                          <a:pt x="35" y="374"/>
                        </a:lnTo>
                        <a:lnTo>
                          <a:pt x="28" y="382"/>
                        </a:lnTo>
                        <a:lnTo>
                          <a:pt x="22" y="390"/>
                        </a:lnTo>
                        <a:lnTo>
                          <a:pt x="16" y="399"/>
                        </a:lnTo>
                        <a:lnTo>
                          <a:pt x="12" y="408"/>
                        </a:lnTo>
                        <a:lnTo>
                          <a:pt x="7" y="417"/>
                        </a:lnTo>
                        <a:lnTo>
                          <a:pt x="4" y="427"/>
                        </a:lnTo>
                        <a:lnTo>
                          <a:pt x="3" y="437"/>
                        </a:lnTo>
                        <a:lnTo>
                          <a:pt x="0" y="448"/>
                        </a:lnTo>
                        <a:lnTo>
                          <a:pt x="0" y="458"/>
                        </a:lnTo>
                        <a:lnTo>
                          <a:pt x="2" y="468"/>
                        </a:lnTo>
                        <a:lnTo>
                          <a:pt x="4" y="480"/>
                        </a:lnTo>
                        <a:lnTo>
                          <a:pt x="6" y="491"/>
                        </a:lnTo>
                        <a:lnTo>
                          <a:pt x="6" y="491"/>
                        </a:lnTo>
                        <a:lnTo>
                          <a:pt x="13" y="505"/>
                        </a:lnTo>
                        <a:lnTo>
                          <a:pt x="21" y="519"/>
                        </a:lnTo>
                        <a:lnTo>
                          <a:pt x="30" y="531"/>
                        </a:lnTo>
                        <a:lnTo>
                          <a:pt x="41" y="541"/>
                        </a:lnTo>
                        <a:lnTo>
                          <a:pt x="53" y="550"/>
                        </a:lnTo>
                        <a:lnTo>
                          <a:pt x="67" y="557"/>
                        </a:lnTo>
                        <a:lnTo>
                          <a:pt x="80" y="563"/>
                        </a:lnTo>
                        <a:lnTo>
                          <a:pt x="95" y="566"/>
                        </a:lnTo>
                        <a:lnTo>
                          <a:pt x="95" y="566"/>
                        </a:lnTo>
                        <a:lnTo>
                          <a:pt x="95" y="566"/>
                        </a:lnTo>
                        <a:lnTo>
                          <a:pt x="95" y="566"/>
                        </a:lnTo>
                        <a:lnTo>
                          <a:pt x="102" y="567"/>
                        </a:lnTo>
                        <a:lnTo>
                          <a:pt x="102" y="567"/>
                        </a:lnTo>
                        <a:lnTo>
                          <a:pt x="102" y="567"/>
                        </a:lnTo>
                        <a:lnTo>
                          <a:pt x="102" y="567"/>
                        </a:lnTo>
                        <a:lnTo>
                          <a:pt x="117" y="568"/>
                        </a:lnTo>
                        <a:lnTo>
                          <a:pt x="117" y="568"/>
                        </a:lnTo>
                        <a:lnTo>
                          <a:pt x="118" y="568"/>
                        </a:lnTo>
                        <a:lnTo>
                          <a:pt x="118" y="568"/>
                        </a:lnTo>
                        <a:lnTo>
                          <a:pt x="125" y="567"/>
                        </a:lnTo>
                        <a:lnTo>
                          <a:pt x="125" y="567"/>
                        </a:lnTo>
                        <a:lnTo>
                          <a:pt x="126" y="567"/>
                        </a:lnTo>
                        <a:lnTo>
                          <a:pt x="126" y="567"/>
                        </a:lnTo>
                        <a:lnTo>
                          <a:pt x="133" y="566"/>
                        </a:lnTo>
                        <a:lnTo>
                          <a:pt x="133" y="566"/>
                        </a:lnTo>
                        <a:lnTo>
                          <a:pt x="134" y="566"/>
                        </a:lnTo>
                        <a:lnTo>
                          <a:pt x="134" y="566"/>
                        </a:lnTo>
                        <a:lnTo>
                          <a:pt x="139" y="565"/>
                        </a:lnTo>
                        <a:lnTo>
                          <a:pt x="139" y="565"/>
                        </a:lnTo>
                        <a:lnTo>
                          <a:pt x="142" y="565"/>
                        </a:lnTo>
                        <a:lnTo>
                          <a:pt x="142" y="565"/>
                        </a:lnTo>
                        <a:lnTo>
                          <a:pt x="148" y="563"/>
                        </a:lnTo>
                        <a:lnTo>
                          <a:pt x="161" y="558"/>
                        </a:lnTo>
                        <a:lnTo>
                          <a:pt x="161" y="558"/>
                        </a:lnTo>
                        <a:lnTo>
                          <a:pt x="141" y="500"/>
                        </a:lnTo>
                        <a:lnTo>
                          <a:pt x="141" y="500"/>
                        </a:lnTo>
                        <a:lnTo>
                          <a:pt x="124" y="448"/>
                        </a:lnTo>
                        <a:lnTo>
                          <a:pt x="124" y="448"/>
                        </a:lnTo>
                        <a:lnTo>
                          <a:pt x="116" y="421"/>
                        </a:lnTo>
                        <a:lnTo>
                          <a:pt x="116" y="421"/>
                        </a:lnTo>
                        <a:lnTo>
                          <a:pt x="116" y="421"/>
                        </a:lnTo>
                        <a:lnTo>
                          <a:pt x="116" y="421"/>
                        </a:lnTo>
                        <a:lnTo>
                          <a:pt x="98" y="368"/>
                        </a:lnTo>
                        <a:lnTo>
                          <a:pt x="98" y="368"/>
                        </a:lnTo>
                        <a:lnTo>
                          <a:pt x="100" y="350"/>
                        </a:lnTo>
                        <a:lnTo>
                          <a:pt x="105" y="333"/>
                        </a:lnTo>
                        <a:lnTo>
                          <a:pt x="109" y="315"/>
                        </a:lnTo>
                        <a:lnTo>
                          <a:pt x="114" y="298"/>
                        </a:lnTo>
                        <a:lnTo>
                          <a:pt x="119" y="282"/>
                        </a:lnTo>
                        <a:lnTo>
                          <a:pt x="126" y="266"/>
                        </a:lnTo>
                        <a:lnTo>
                          <a:pt x="133" y="250"/>
                        </a:lnTo>
                        <a:lnTo>
                          <a:pt x="141" y="235"/>
                        </a:lnTo>
                        <a:lnTo>
                          <a:pt x="150" y="220"/>
                        </a:lnTo>
                        <a:lnTo>
                          <a:pt x="158" y="205"/>
                        </a:lnTo>
                        <a:lnTo>
                          <a:pt x="167" y="192"/>
                        </a:lnTo>
                        <a:lnTo>
                          <a:pt x="178" y="178"/>
                        </a:lnTo>
                        <a:lnTo>
                          <a:pt x="188" y="165"/>
                        </a:lnTo>
                        <a:lnTo>
                          <a:pt x="199" y="152"/>
                        </a:lnTo>
                        <a:lnTo>
                          <a:pt x="210" y="140"/>
                        </a:lnTo>
                        <a:lnTo>
                          <a:pt x="222" y="128"/>
                        </a:lnTo>
                        <a:lnTo>
                          <a:pt x="235" y="118"/>
                        </a:lnTo>
                        <a:lnTo>
                          <a:pt x="248" y="106"/>
                        </a:lnTo>
                        <a:lnTo>
                          <a:pt x="260" y="97"/>
                        </a:lnTo>
                        <a:lnTo>
                          <a:pt x="275" y="87"/>
                        </a:lnTo>
                        <a:lnTo>
                          <a:pt x="289" y="79"/>
                        </a:lnTo>
                        <a:lnTo>
                          <a:pt x="303" y="72"/>
                        </a:lnTo>
                        <a:lnTo>
                          <a:pt x="318" y="64"/>
                        </a:lnTo>
                        <a:lnTo>
                          <a:pt x="333" y="57"/>
                        </a:lnTo>
                        <a:lnTo>
                          <a:pt x="349" y="51"/>
                        </a:lnTo>
                        <a:lnTo>
                          <a:pt x="365" y="46"/>
                        </a:lnTo>
                        <a:lnTo>
                          <a:pt x="380" y="41"/>
                        </a:lnTo>
                        <a:lnTo>
                          <a:pt x="396" y="38"/>
                        </a:lnTo>
                        <a:lnTo>
                          <a:pt x="413" y="36"/>
                        </a:lnTo>
                        <a:lnTo>
                          <a:pt x="430" y="34"/>
                        </a:lnTo>
                        <a:lnTo>
                          <a:pt x="447" y="32"/>
                        </a:lnTo>
                        <a:lnTo>
                          <a:pt x="464" y="31"/>
                        </a:lnTo>
                        <a:lnTo>
                          <a:pt x="464" y="31"/>
                        </a:lnTo>
                        <a:lnTo>
                          <a:pt x="481" y="32"/>
                        </a:lnTo>
                        <a:lnTo>
                          <a:pt x="498" y="34"/>
                        </a:lnTo>
                        <a:lnTo>
                          <a:pt x="514" y="35"/>
                        </a:lnTo>
                        <a:lnTo>
                          <a:pt x="531" y="38"/>
                        </a:lnTo>
                        <a:lnTo>
                          <a:pt x="546" y="41"/>
                        </a:lnTo>
                        <a:lnTo>
                          <a:pt x="562" y="46"/>
                        </a:lnTo>
                        <a:lnTo>
                          <a:pt x="578" y="50"/>
                        </a:lnTo>
                        <a:lnTo>
                          <a:pt x="593" y="56"/>
                        </a:lnTo>
                        <a:lnTo>
                          <a:pt x="608" y="63"/>
                        </a:lnTo>
                        <a:lnTo>
                          <a:pt x="623" y="69"/>
                        </a:lnTo>
                        <a:lnTo>
                          <a:pt x="637" y="77"/>
                        </a:lnTo>
                        <a:lnTo>
                          <a:pt x="651" y="85"/>
                        </a:lnTo>
                        <a:lnTo>
                          <a:pt x="664" y="94"/>
                        </a:lnTo>
                        <a:lnTo>
                          <a:pt x="677" y="104"/>
                        </a:lnTo>
                        <a:lnTo>
                          <a:pt x="690" y="114"/>
                        </a:lnTo>
                        <a:lnTo>
                          <a:pt x="702" y="124"/>
                        </a:lnTo>
                        <a:lnTo>
                          <a:pt x="714" y="136"/>
                        </a:lnTo>
                        <a:lnTo>
                          <a:pt x="726" y="148"/>
                        </a:lnTo>
                        <a:lnTo>
                          <a:pt x="737" y="160"/>
                        </a:lnTo>
                        <a:lnTo>
                          <a:pt x="747" y="173"/>
                        </a:lnTo>
                        <a:lnTo>
                          <a:pt x="757" y="186"/>
                        </a:lnTo>
                        <a:lnTo>
                          <a:pt x="766" y="199"/>
                        </a:lnTo>
                        <a:lnTo>
                          <a:pt x="775" y="213"/>
                        </a:lnTo>
                        <a:lnTo>
                          <a:pt x="784" y="227"/>
                        </a:lnTo>
                        <a:lnTo>
                          <a:pt x="792" y="242"/>
                        </a:lnTo>
                        <a:lnTo>
                          <a:pt x="798" y="258"/>
                        </a:lnTo>
                        <a:lnTo>
                          <a:pt x="805" y="273"/>
                        </a:lnTo>
                        <a:lnTo>
                          <a:pt x="811" y="289"/>
                        </a:lnTo>
                        <a:lnTo>
                          <a:pt x="816" y="306"/>
                        </a:lnTo>
                        <a:lnTo>
                          <a:pt x="821" y="322"/>
                        </a:lnTo>
                        <a:lnTo>
                          <a:pt x="825" y="340"/>
                        </a:lnTo>
                        <a:lnTo>
                          <a:pt x="829" y="356"/>
                        </a:lnTo>
                        <a:lnTo>
                          <a:pt x="829" y="356"/>
                        </a:lnTo>
                        <a:lnTo>
                          <a:pt x="763" y="558"/>
                        </a:lnTo>
                        <a:lnTo>
                          <a:pt x="774" y="563"/>
                        </a:lnTo>
                        <a:lnTo>
                          <a:pt x="774" y="563"/>
                        </a:lnTo>
                        <a:lnTo>
                          <a:pt x="783" y="565"/>
                        </a:lnTo>
                        <a:lnTo>
                          <a:pt x="792" y="567"/>
                        </a:lnTo>
                        <a:lnTo>
                          <a:pt x="801" y="567"/>
                        </a:lnTo>
                        <a:lnTo>
                          <a:pt x="810" y="568"/>
                        </a:lnTo>
                        <a:lnTo>
                          <a:pt x="818" y="567"/>
                        </a:lnTo>
                        <a:lnTo>
                          <a:pt x="827" y="567"/>
                        </a:lnTo>
                        <a:lnTo>
                          <a:pt x="843" y="563"/>
                        </a:lnTo>
                        <a:lnTo>
                          <a:pt x="859" y="556"/>
                        </a:lnTo>
                        <a:lnTo>
                          <a:pt x="874" y="548"/>
                        </a:lnTo>
                        <a:lnTo>
                          <a:pt x="887" y="537"/>
                        </a:lnTo>
                        <a:lnTo>
                          <a:pt x="893" y="530"/>
                        </a:lnTo>
                        <a:lnTo>
                          <a:pt x="898" y="523"/>
                        </a:lnTo>
                        <a:lnTo>
                          <a:pt x="898" y="523"/>
                        </a:lnTo>
                        <a:lnTo>
                          <a:pt x="899" y="523"/>
                        </a:lnTo>
                        <a:lnTo>
                          <a:pt x="899" y="523"/>
                        </a:lnTo>
                        <a:lnTo>
                          <a:pt x="903" y="518"/>
                        </a:lnTo>
                        <a:lnTo>
                          <a:pt x="903" y="518"/>
                        </a:lnTo>
                        <a:close/>
                      </a:path>
                    </a:pathLst>
                  </a:custGeom>
                  <a:solidFill>
                    <a:srgbClr val="336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grpSp>
          </p:grpSp>
        </p:grpSp>
        <p:grpSp>
          <p:nvGrpSpPr>
            <p:cNvPr id="57" name="그룹 1098">
              <a:extLst>
                <a:ext uri="{FF2B5EF4-FFF2-40B4-BE49-F238E27FC236}">
                  <a16:creationId xmlns:a16="http://schemas.microsoft.com/office/drawing/2014/main" id="{B9C300BD-9217-4AA8-A01B-A5B149592445}"/>
                </a:ext>
              </a:extLst>
            </p:cNvPr>
            <p:cNvGrpSpPr/>
            <p:nvPr/>
          </p:nvGrpSpPr>
          <p:grpSpPr>
            <a:xfrm>
              <a:off x="4019241" y="5153870"/>
              <a:ext cx="306056" cy="317315"/>
              <a:chOff x="6202889" y="6022080"/>
              <a:chExt cx="295120" cy="406506"/>
            </a:xfrm>
          </p:grpSpPr>
          <p:grpSp>
            <p:nvGrpSpPr>
              <p:cNvPr id="107" name="그룹 1142">
                <a:extLst>
                  <a:ext uri="{FF2B5EF4-FFF2-40B4-BE49-F238E27FC236}">
                    <a16:creationId xmlns:a16="http://schemas.microsoft.com/office/drawing/2014/main" id="{3E0BD229-9898-4894-8D34-EE8B545CB420}"/>
                  </a:ext>
                </a:extLst>
              </p:cNvPr>
              <p:cNvGrpSpPr/>
              <p:nvPr/>
            </p:nvGrpSpPr>
            <p:grpSpPr>
              <a:xfrm>
                <a:off x="6259287" y="6022080"/>
                <a:ext cx="182322" cy="203250"/>
                <a:chOff x="3776942" y="9014419"/>
                <a:chExt cx="435737" cy="472214"/>
              </a:xfrm>
            </p:grpSpPr>
            <p:sp>
              <p:nvSpPr>
                <p:cNvPr id="109" name="Freeform 7">
                  <a:extLst>
                    <a:ext uri="{FF2B5EF4-FFF2-40B4-BE49-F238E27FC236}">
                      <a16:creationId xmlns:a16="http://schemas.microsoft.com/office/drawing/2014/main" id="{0149C3C4-CB43-4725-BF92-8288AA1ED93C}"/>
                    </a:ext>
                  </a:extLst>
                </p:cNvPr>
                <p:cNvSpPr>
                  <a:spLocks/>
                </p:cNvSpPr>
                <p:nvPr/>
              </p:nvSpPr>
              <p:spPr bwMode="auto">
                <a:xfrm>
                  <a:off x="3796090" y="9032980"/>
                  <a:ext cx="416589" cy="453653"/>
                </a:xfrm>
                <a:custGeom>
                  <a:avLst/>
                  <a:gdLst>
                    <a:gd name="T0" fmla="*/ 434 w 464"/>
                    <a:gd name="T1" fmla="*/ 357 h 382"/>
                    <a:gd name="T2" fmla="*/ 437 w 464"/>
                    <a:gd name="T3" fmla="*/ 318 h 382"/>
                    <a:gd name="T4" fmla="*/ 433 w 464"/>
                    <a:gd name="T5" fmla="*/ 298 h 382"/>
                    <a:gd name="T6" fmla="*/ 428 w 464"/>
                    <a:gd name="T7" fmla="*/ 289 h 382"/>
                    <a:gd name="T8" fmla="*/ 412 w 464"/>
                    <a:gd name="T9" fmla="*/ 278 h 382"/>
                    <a:gd name="T10" fmla="*/ 370 w 464"/>
                    <a:gd name="T11" fmla="*/ 259 h 382"/>
                    <a:gd name="T12" fmla="*/ 325 w 464"/>
                    <a:gd name="T13" fmla="*/ 243 h 382"/>
                    <a:gd name="T14" fmla="*/ 315 w 464"/>
                    <a:gd name="T15" fmla="*/ 229 h 382"/>
                    <a:gd name="T16" fmla="*/ 319 w 464"/>
                    <a:gd name="T17" fmla="*/ 224 h 382"/>
                    <a:gd name="T18" fmla="*/ 332 w 464"/>
                    <a:gd name="T19" fmla="*/ 221 h 382"/>
                    <a:gd name="T20" fmla="*/ 354 w 464"/>
                    <a:gd name="T21" fmla="*/ 212 h 382"/>
                    <a:gd name="T22" fmla="*/ 366 w 464"/>
                    <a:gd name="T23" fmla="*/ 203 h 382"/>
                    <a:gd name="T24" fmla="*/ 383 w 464"/>
                    <a:gd name="T25" fmla="*/ 185 h 382"/>
                    <a:gd name="T26" fmla="*/ 402 w 464"/>
                    <a:gd name="T27" fmla="*/ 161 h 382"/>
                    <a:gd name="T28" fmla="*/ 413 w 464"/>
                    <a:gd name="T29" fmla="*/ 157 h 382"/>
                    <a:gd name="T30" fmla="*/ 429 w 464"/>
                    <a:gd name="T31" fmla="*/ 148 h 382"/>
                    <a:gd name="T32" fmla="*/ 439 w 464"/>
                    <a:gd name="T33" fmla="*/ 136 h 382"/>
                    <a:gd name="T34" fmla="*/ 448 w 464"/>
                    <a:gd name="T35" fmla="*/ 119 h 382"/>
                    <a:gd name="T36" fmla="*/ 449 w 464"/>
                    <a:gd name="T37" fmla="*/ 108 h 382"/>
                    <a:gd name="T38" fmla="*/ 445 w 464"/>
                    <a:gd name="T39" fmla="*/ 102 h 382"/>
                    <a:gd name="T40" fmla="*/ 437 w 464"/>
                    <a:gd name="T41" fmla="*/ 100 h 382"/>
                    <a:gd name="T42" fmla="*/ 428 w 464"/>
                    <a:gd name="T43" fmla="*/ 104 h 382"/>
                    <a:gd name="T44" fmla="*/ 443 w 464"/>
                    <a:gd name="T45" fmla="*/ 84 h 382"/>
                    <a:gd name="T46" fmla="*/ 455 w 464"/>
                    <a:gd name="T47" fmla="*/ 64 h 382"/>
                    <a:gd name="T48" fmla="*/ 463 w 464"/>
                    <a:gd name="T49" fmla="*/ 47 h 382"/>
                    <a:gd name="T50" fmla="*/ 463 w 464"/>
                    <a:gd name="T51" fmla="*/ 31 h 382"/>
                    <a:gd name="T52" fmla="*/ 459 w 464"/>
                    <a:gd name="T53" fmla="*/ 23 h 382"/>
                    <a:gd name="T54" fmla="*/ 453 w 464"/>
                    <a:gd name="T55" fmla="*/ 20 h 382"/>
                    <a:gd name="T56" fmla="*/ 444 w 464"/>
                    <a:gd name="T57" fmla="*/ 17 h 382"/>
                    <a:gd name="T58" fmla="*/ 435 w 464"/>
                    <a:gd name="T59" fmla="*/ 15 h 382"/>
                    <a:gd name="T60" fmla="*/ 424 w 464"/>
                    <a:gd name="T61" fmla="*/ 6 h 382"/>
                    <a:gd name="T62" fmla="*/ 413 w 464"/>
                    <a:gd name="T63" fmla="*/ 1 h 382"/>
                    <a:gd name="T64" fmla="*/ 397 w 464"/>
                    <a:gd name="T65" fmla="*/ 0 h 382"/>
                    <a:gd name="T66" fmla="*/ 363 w 464"/>
                    <a:gd name="T67" fmla="*/ 2 h 382"/>
                    <a:gd name="T68" fmla="*/ 317 w 464"/>
                    <a:gd name="T69" fmla="*/ 10 h 382"/>
                    <a:gd name="T70" fmla="*/ 263 w 464"/>
                    <a:gd name="T71" fmla="*/ 20 h 382"/>
                    <a:gd name="T72" fmla="*/ 247 w 464"/>
                    <a:gd name="T73" fmla="*/ 27 h 382"/>
                    <a:gd name="T74" fmla="*/ 233 w 464"/>
                    <a:gd name="T75" fmla="*/ 37 h 382"/>
                    <a:gd name="T76" fmla="*/ 222 w 464"/>
                    <a:gd name="T77" fmla="*/ 51 h 382"/>
                    <a:gd name="T78" fmla="*/ 209 w 464"/>
                    <a:gd name="T79" fmla="*/ 79 h 382"/>
                    <a:gd name="T80" fmla="*/ 201 w 464"/>
                    <a:gd name="T81" fmla="*/ 103 h 382"/>
                    <a:gd name="T82" fmla="*/ 192 w 464"/>
                    <a:gd name="T83" fmla="*/ 104 h 382"/>
                    <a:gd name="T84" fmla="*/ 185 w 464"/>
                    <a:gd name="T85" fmla="*/ 109 h 382"/>
                    <a:gd name="T86" fmla="*/ 177 w 464"/>
                    <a:gd name="T87" fmla="*/ 117 h 382"/>
                    <a:gd name="T88" fmla="*/ 173 w 464"/>
                    <a:gd name="T89" fmla="*/ 125 h 382"/>
                    <a:gd name="T90" fmla="*/ 173 w 464"/>
                    <a:gd name="T91" fmla="*/ 134 h 382"/>
                    <a:gd name="T92" fmla="*/ 177 w 464"/>
                    <a:gd name="T93" fmla="*/ 157 h 382"/>
                    <a:gd name="T94" fmla="*/ 185 w 464"/>
                    <a:gd name="T95" fmla="*/ 162 h 382"/>
                    <a:gd name="T96" fmla="*/ 191 w 464"/>
                    <a:gd name="T97" fmla="*/ 167 h 382"/>
                    <a:gd name="T98" fmla="*/ 196 w 464"/>
                    <a:gd name="T99" fmla="*/ 198 h 382"/>
                    <a:gd name="T100" fmla="*/ 203 w 464"/>
                    <a:gd name="T101" fmla="*/ 210 h 382"/>
                    <a:gd name="T102" fmla="*/ 217 w 464"/>
                    <a:gd name="T103" fmla="*/ 218 h 382"/>
                    <a:gd name="T104" fmla="*/ 228 w 464"/>
                    <a:gd name="T105" fmla="*/ 223 h 382"/>
                    <a:gd name="T106" fmla="*/ 227 w 464"/>
                    <a:gd name="T107" fmla="*/ 231 h 382"/>
                    <a:gd name="T108" fmla="*/ 211 w 464"/>
                    <a:gd name="T109" fmla="*/ 244 h 382"/>
                    <a:gd name="T110" fmla="*/ 154 w 464"/>
                    <a:gd name="T111" fmla="*/ 260 h 382"/>
                    <a:gd name="T112" fmla="*/ 97 w 464"/>
                    <a:gd name="T113" fmla="*/ 279 h 382"/>
                    <a:gd name="T114" fmla="*/ 73 w 464"/>
                    <a:gd name="T115" fmla="*/ 289 h 382"/>
                    <a:gd name="T116" fmla="*/ 62 w 464"/>
                    <a:gd name="T117" fmla="*/ 298 h 382"/>
                    <a:gd name="T118" fmla="*/ 43 w 464"/>
                    <a:gd name="T119" fmla="*/ 319 h 382"/>
                    <a:gd name="T120" fmla="*/ 15 w 464"/>
                    <a:gd name="T121" fmla="*/ 357 h 382"/>
                    <a:gd name="T122" fmla="*/ 177 w 464"/>
                    <a:gd name="T123" fmla="*/ 382 h 382"/>
                    <a:gd name="T124" fmla="*/ 254 w 464"/>
                    <a:gd name="T125"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4" h="382">
                      <a:moveTo>
                        <a:pt x="430" y="382"/>
                      </a:moveTo>
                      <a:lnTo>
                        <a:pt x="433" y="370"/>
                      </a:lnTo>
                      <a:lnTo>
                        <a:pt x="434" y="357"/>
                      </a:lnTo>
                      <a:lnTo>
                        <a:pt x="435" y="341"/>
                      </a:lnTo>
                      <a:lnTo>
                        <a:pt x="437" y="325"/>
                      </a:lnTo>
                      <a:lnTo>
                        <a:pt x="437" y="318"/>
                      </a:lnTo>
                      <a:lnTo>
                        <a:pt x="435" y="310"/>
                      </a:lnTo>
                      <a:lnTo>
                        <a:pt x="434" y="304"/>
                      </a:lnTo>
                      <a:lnTo>
                        <a:pt x="433" y="298"/>
                      </a:lnTo>
                      <a:lnTo>
                        <a:pt x="430" y="293"/>
                      </a:lnTo>
                      <a:lnTo>
                        <a:pt x="429" y="290"/>
                      </a:lnTo>
                      <a:lnTo>
                        <a:pt x="428" y="289"/>
                      </a:lnTo>
                      <a:lnTo>
                        <a:pt x="424" y="285"/>
                      </a:lnTo>
                      <a:lnTo>
                        <a:pt x="419" y="282"/>
                      </a:lnTo>
                      <a:lnTo>
                        <a:pt x="412" y="278"/>
                      </a:lnTo>
                      <a:lnTo>
                        <a:pt x="404" y="274"/>
                      </a:lnTo>
                      <a:lnTo>
                        <a:pt x="388" y="267"/>
                      </a:lnTo>
                      <a:lnTo>
                        <a:pt x="370" y="259"/>
                      </a:lnTo>
                      <a:lnTo>
                        <a:pt x="352" y="253"/>
                      </a:lnTo>
                      <a:lnTo>
                        <a:pt x="337" y="248"/>
                      </a:lnTo>
                      <a:lnTo>
                        <a:pt x="325" y="243"/>
                      </a:lnTo>
                      <a:lnTo>
                        <a:pt x="325" y="243"/>
                      </a:lnTo>
                      <a:lnTo>
                        <a:pt x="315" y="229"/>
                      </a:lnTo>
                      <a:lnTo>
                        <a:pt x="315" y="229"/>
                      </a:lnTo>
                      <a:lnTo>
                        <a:pt x="316" y="228"/>
                      </a:lnTo>
                      <a:lnTo>
                        <a:pt x="317" y="224"/>
                      </a:lnTo>
                      <a:lnTo>
                        <a:pt x="319" y="224"/>
                      </a:lnTo>
                      <a:lnTo>
                        <a:pt x="319" y="224"/>
                      </a:lnTo>
                      <a:lnTo>
                        <a:pt x="324" y="223"/>
                      </a:lnTo>
                      <a:lnTo>
                        <a:pt x="332" y="221"/>
                      </a:lnTo>
                      <a:lnTo>
                        <a:pt x="340" y="217"/>
                      </a:lnTo>
                      <a:lnTo>
                        <a:pt x="347" y="215"/>
                      </a:lnTo>
                      <a:lnTo>
                        <a:pt x="354" y="212"/>
                      </a:lnTo>
                      <a:lnTo>
                        <a:pt x="358" y="210"/>
                      </a:lnTo>
                      <a:lnTo>
                        <a:pt x="362" y="207"/>
                      </a:lnTo>
                      <a:lnTo>
                        <a:pt x="366" y="203"/>
                      </a:lnTo>
                      <a:lnTo>
                        <a:pt x="370" y="200"/>
                      </a:lnTo>
                      <a:lnTo>
                        <a:pt x="377" y="193"/>
                      </a:lnTo>
                      <a:lnTo>
                        <a:pt x="383" y="185"/>
                      </a:lnTo>
                      <a:lnTo>
                        <a:pt x="390" y="179"/>
                      </a:lnTo>
                      <a:lnTo>
                        <a:pt x="398" y="166"/>
                      </a:lnTo>
                      <a:lnTo>
                        <a:pt x="402" y="161"/>
                      </a:lnTo>
                      <a:lnTo>
                        <a:pt x="406" y="160"/>
                      </a:lnTo>
                      <a:lnTo>
                        <a:pt x="408" y="159"/>
                      </a:lnTo>
                      <a:lnTo>
                        <a:pt x="413" y="157"/>
                      </a:lnTo>
                      <a:lnTo>
                        <a:pt x="418" y="155"/>
                      </a:lnTo>
                      <a:lnTo>
                        <a:pt x="424" y="151"/>
                      </a:lnTo>
                      <a:lnTo>
                        <a:pt x="429" y="148"/>
                      </a:lnTo>
                      <a:lnTo>
                        <a:pt x="432" y="145"/>
                      </a:lnTo>
                      <a:lnTo>
                        <a:pt x="434" y="143"/>
                      </a:lnTo>
                      <a:lnTo>
                        <a:pt x="439" y="136"/>
                      </a:lnTo>
                      <a:lnTo>
                        <a:pt x="443" y="130"/>
                      </a:lnTo>
                      <a:lnTo>
                        <a:pt x="445" y="124"/>
                      </a:lnTo>
                      <a:lnTo>
                        <a:pt x="448" y="119"/>
                      </a:lnTo>
                      <a:lnTo>
                        <a:pt x="449" y="115"/>
                      </a:lnTo>
                      <a:lnTo>
                        <a:pt x="450" y="112"/>
                      </a:lnTo>
                      <a:lnTo>
                        <a:pt x="449" y="108"/>
                      </a:lnTo>
                      <a:lnTo>
                        <a:pt x="449" y="105"/>
                      </a:lnTo>
                      <a:lnTo>
                        <a:pt x="447" y="103"/>
                      </a:lnTo>
                      <a:lnTo>
                        <a:pt x="445" y="102"/>
                      </a:lnTo>
                      <a:lnTo>
                        <a:pt x="443" y="100"/>
                      </a:lnTo>
                      <a:lnTo>
                        <a:pt x="440" y="100"/>
                      </a:lnTo>
                      <a:lnTo>
                        <a:pt x="437" y="100"/>
                      </a:lnTo>
                      <a:lnTo>
                        <a:pt x="433" y="102"/>
                      </a:lnTo>
                      <a:lnTo>
                        <a:pt x="430" y="103"/>
                      </a:lnTo>
                      <a:lnTo>
                        <a:pt x="428" y="104"/>
                      </a:lnTo>
                      <a:lnTo>
                        <a:pt x="430" y="99"/>
                      </a:lnTo>
                      <a:lnTo>
                        <a:pt x="437" y="92"/>
                      </a:lnTo>
                      <a:lnTo>
                        <a:pt x="443" y="84"/>
                      </a:lnTo>
                      <a:lnTo>
                        <a:pt x="450" y="74"/>
                      </a:lnTo>
                      <a:lnTo>
                        <a:pt x="453" y="69"/>
                      </a:lnTo>
                      <a:lnTo>
                        <a:pt x="455" y="64"/>
                      </a:lnTo>
                      <a:lnTo>
                        <a:pt x="459" y="58"/>
                      </a:lnTo>
                      <a:lnTo>
                        <a:pt x="460" y="53"/>
                      </a:lnTo>
                      <a:lnTo>
                        <a:pt x="463" y="47"/>
                      </a:lnTo>
                      <a:lnTo>
                        <a:pt x="464" y="42"/>
                      </a:lnTo>
                      <a:lnTo>
                        <a:pt x="464" y="36"/>
                      </a:lnTo>
                      <a:lnTo>
                        <a:pt x="463" y="31"/>
                      </a:lnTo>
                      <a:lnTo>
                        <a:pt x="463" y="28"/>
                      </a:lnTo>
                      <a:lnTo>
                        <a:pt x="460" y="26"/>
                      </a:lnTo>
                      <a:lnTo>
                        <a:pt x="459" y="23"/>
                      </a:lnTo>
                      <a:lnTo>
                        <a:pt x="458" y="22"/>
                      </a:lnTo>
                      <a:lnTo>
                        <a:pt x="455" y="21"/>
                      </a:lnTo>
                      <a:lnTo>
                        <a:pt x="453" y="20"/>
                      </a:lnTo>
                      <a:lnTo>
                        <a:pt x="452" y="19"/>
                      </a:lnTo>
                      <a:lnTo>
                        <a:pt x="449" y="19"/>
                      </a:lnTo>
                      <a:lnTo>
                        <a:pt x="444" y="17"/>
                      </a:lnTo>
                      <a:lnTo>
                        <a:pt x="442" y="17"/>
                      </a:lnTo>
                      <a:lnTo>
                        <a:pt x="438" y="19"/>
                      </a:lnTo>
                      <a:lnTo>
                        <a:pt x="435" y="15"/>
                      </a:lnTo>
                      <a:lnTo>
                        <a:pt x="433" y="12"/>
                      </a:lnTo>
                      <a:lnTo>
                        <a:pt x="429" y="10"/>
                      </a:lnTo>
                      <a:lnTo>
                        <a:pt x="424" y="6"/>
                      </a:lnTo>
                      <a:lnTo>
                        <a:pt x="419" y="4"/>
                      </a:lnTo>
                      <a:lnTo>
                        <a:pt x="417" y="2"/>
                      </a:lnTo>
                      <a:lnTo>
                        <a:pt x="413" y="1"/>
                      </a:lnTo>
                      <a:lnTo>
                        <a:pt x="409" y="1"/>
                      </a:lnTo>
                      <a:lnTo>
                        <a:pt x="407" y="0"/>
                      </a:lnTo>
                      <a:lnTo>
                        <a:pt x="397" y="0"/>
                      </a:lnTo>
                      <a:lnTo>
                        <a:pt x="387" y="1"/>
                      </a:lnTo>
                      <a:lnTo>
                        <a:pt x="376" y="1"/>
                      </a:lnTo>
                      <a:lnTo>
                        <a:pt x="363" y="2"/>
                      </a:lnTo>
                      <a:lnTo>
                        <a:pt x="352" y="4"/>
                      </a:lnTo>
                      <a:lnTo>
                        <a:pt x="341" y="6"/>
                      </a:lnTo>
                      <a:lnTo>
                        <a:pt x="317" y="10"/>
                      </a:lnTo>
                      <a:lnTo>
                        <a:pt x="296" y="14"/>
                      </a:lnTo>
                      <a:lnTo>
                        <a:pt x="279" y="16"/>
                      </a:lnTo>
                      <a:lnTo>
                        <a:pt x="263" y="20"/>
                      </a:lnTo>
                      <a:lnTo>
                        <a:pt x="260" y="21"/>
                      </a:lnTo>
                      <a:lnTo>
                        <a:pt x="253" y="25"/>
                      </a:lnTo>
                      <a:lnTo>
                        <a:pt x="247" y="27"/>
                      </a:lnTo>
                      <a:lnTo>
                        <a:pt x="242" y="30"/>
                      </a:lnTo>
                      <a:lnTo>
                        <a:pt x="237" y="33"/>
                      </a:lnTo>
                      <a:lnTo>
                        <a:pt x="233" y="37"/>
                      </a:lnTo>
                      <a:lnTo>
                        <a:pt x="229" y="40"/>
                      </a:lnTo>
                      <a:lnTo>
                        <a:pt x="227" y="43"/>
                      </a:lnTo>
                      <a:lnTo>
                        <a:pt x="222" y="51"/>
                      </a:lnTo>
                      <a:lnTo>
                        <a:pt x="218" y="56"/>
                      </a:lnTo>
                      <a:lnTo>
                        <a:pt x="217" y="58"/>
                      </a:lnTo>
                      <a:lnTo>
                        <a:pt x="209" y="79"/>
                      </a:lnTo>
                      <a:lnTo>
                        <a:pt x="205" y="100"/>
                      </a:lnTo>
                      <a:lnTo>
                        <a:pt x="205" y="103"/>
                      </a:lnTo>
                      <a:lnTo>
                        <a:pt x="201" y="103"/>
                      </a:lnTo>
                      <a:lnTo>
                        <a:pt x="198" y="103"/>
                      </a:lnTo>
                      <a:lnTo>
                        <a:pt x="196" y="103"/>
                      </a:lnTo>
                      <a:lnTo>
                        <a:pt x="192" y="104"/>
                      </a:lnTo>
                      <a:lnTo>
                        <a:pt x="190" y="105"/>
                      </a:lnTo>
                      <a:lnTo>
                        <a:pt x="187" y="107"/>
                      </a:lnTo>
                      <a:lnTo>
                        <a:pt x="185" y="109"/>
                      </a:lnTo>
                      <a:lnTo>
                        <a:pt x="182" y="112"/>
                      </a:lnTo>
                      <a:lnTo>
                        <a:pt x="180" y="114"/>
                      </a:lnTo>
                      <a:lnTo>
                        <a:pt x="177" y="117"/>
                      </a:lnTo>
                      <a:lnTo>
                        <a:pt x="176" y="119"/>
                      </a:lnTo>
                      <a:lnTo>
                        <a:pt x="175" y="123"/>
                      </a:lnTo>
                      <a:lnTo>
                        <a:pt x="173" y="125"/>
                      </a:lnTo>
                      <a:lnTo>
                        <a:pt x="173" y="129"/>
                      </a:lnTo>
                      <a:lnTo>
                        <a:pt x="173" y="131"/>
                      </a:lnTo>
                      <a:lnTo>
                        <a:pt x="173" y="134"/>
                      </a:lnTo>
                      <a:lnTo>
                        <a:pt x="176" y="149"/>
                      </a:lnTo>
                      <a:lnTo>
                        <a:pt x="176" y="154"/>
                      </a:lnTo>
                      <a:lnTo>
                        <a:pt x="177" y="157"/>
                      </a:lnTo>
                      <a:lnTo>
                        <a:pt x="178" y="160"/>
                      </a:lnTo>
                      <a:lnTo>
                        <a:pt x="181" y="161"/>
                      </a:lnTo>
                      <a:lnTo>
                        <a:pt x="185" y="162"/>
                      </a:lnTo>
                      <a:lnTo>
                        <a:pt x="188" y="162"/>
                      </a:lnTo>
                      <a:lnTo>
                        <a:pt x="191" y="162"/>
                      </a:lnTo>
                      <a:lnTo>
                        <a:pt x="191" y="167"/>
                      </a:lnTo>
                      <a:lnTo>
                        <a:pt x="192" y="179"/>
                      </a:lnTo>
                      <a:lnTo>
                        <a:pt x="195" y="192"/>
                      </a:lnTo>
                      <a:lnTo>
                        <a:pt x="196" y="198"/>
                      </a:lnTo>
                      <a:lnTo>
                        <a:pt x="198" y="203"/>
                      </a:lnTo>
                      <a:lnTo>
                        <a:pt x="200" y="206"/>
                      </a:lnTo>
                      <a:lnTo>
                        <a:pt x="203" y="210"/>
                      </a:lnTo>
                      <a:lnTo>
                        <a:pt x="207" y="212"/>
                      </a:lnTo>
                      <a:lnTo>
                        <a:pt x="212" y="215"/>
                      </a:lnTo>
                      <a:lnTo>
                        <a:pt x="217" y="218"/>
                      </a:lnTo>
                      <a:lnTo>
                        <a:pt x="223" y="221"/>
                      </a:lnTo>
                      <a:lnTo>
                        <a:pt x="228" y="222"/>
                      </a:lnTo>
                      <a:lnTo>
                        <a:pt x="228" y="223"/>
                      </a:lnTo>
                      <a:lnTo>
                        <a:pt x="228" y="224"/>
                      </a:lnTo>
                      <a:lnTo>
                        <a:pt x="227" y="229"/>
                      </a:lnTo>
                      <a:lnTo>
                        <a:pt x="227" y="231"/>
                      </a:lnTo>
                      <a:lnTo>
                        <a:pt x="227" y="231"/>
                      </a:lnTo>
                      <a:lnTo>
                        <a:pt x="211" y="243"/>
                      </a:lnTo>
                      <a:lnTo>
                        <a:pt x="211" y="244"/>
                      </a:lnTo>
                      <a:lnTo>
                        <a:pt x="195" y="248"/>
                      </a:lnTo>
                      <a:lnTo>
                        <a:pt x="176" y="253"/>
                      </a:lnTo>
                      <a:lnTo>
                        <a:pt x="154" y="260"/>
                      </a:lnTo>
                      <a:lnTo>
                        <a:pt x="130" y="267"/>
                      </a:lnTo>
                      <a:lnTo>
                        <a:pt x="106" y="275"/>
                      </a:lnTo>
                      <a:lnTo>
                        <a:pt x="97" y="279"/>
                      </a:lnTo>
                      <a:lnTo>
                        <a:pt x="88" y="283"/>
                      </a:lnTo>
                      <a:lnTo>
                        <a:pt x="79" y="287"/>
                      </a:lnTo>
                      <a:lnTo>
                        <a:pt x="73" y="289"/>
                      </a:lnTo>
                      <a:lnTo>
                        <a:pt x="70" y="291"/>
                      </a:lnTo>
                      <a:lnTo>
                        <a:pt x="68" y="293"/>
                      </a:lnTo>
                      <a:lnTo>
                        <a:pt x="62" y="298"/>
                      </a:lnTo>
                      <a:lnTo>
                        <a:pt x="56" y="304"/>
                      </a:lnTo>
                      <a:lnTo>
                        <a:pt x="49" y="311"/>
                      </a:lnTo>
                      <a:lnTo>
                        <a:pt x="43" y="319"/>
                      </a:lnTo>
                      <a:lnTo>
                        <a:pt x="37" y="326"/>
                      </a:lnTo>
                      <a:lnTo>
                        <a:pt x="26" y="342"/>
                      </a:lnTo>
                      <a:lnTo>
                        <a:pt x="15" y="357"/>
                      </a:lnTo>
                      <a:lnTo>
                        <a:pt x="7" y="370"/>
                      </a:lnTo>
                      <a:lnTo>
                        <a:pt x="0" y="382"/>
                      </a:lnTo>
                      <a:lnTo>
                        <a:pt x="177" y="382"/>
                      </a:lnTo>
                      <a:lnTo>
                        <a:pt x="177" y="382"/>
                      </a:lnTo>
                      <a:lnTo>
                        <a:pt x="214" y="382"/>
                      </a:lnTo>
                      <a:lnTo>
                        <a:pt x="254" y="382"/>
                      </a:lnTo>
                      <a:lnTo>
                        <a:pt x="254" y="382"/>
                      </a:lnTo>
                      <a:lnTo>
                        <a:pt x="430" y="382"/>
                      </a:lnTo>
                      <a:close/>
                    </a:path>
                  </a:pathLst>
                </a:custGeom>
                <a:gradFill>
                  <a:gsLst>
                    <a:gs pos="21000">
                      <a:sysClr val="window" lastClr="FFFFFF">
                        <a:lumMod val="50000"/>
                        <a:alpha val="69000"/>
                      </a:sysClr>
                    </a:gs>
                    <a:gs pos="69000">
                      <a:sysClr val="window" lastClr="FFFFFF">
                        <a:lumMod val="75000"/>
                        <a:alpha val="0"/>
                      </a:sysClr>
                    </a:gs>
                  </a:gsLst>
                  <a:lin ang="180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grpSp>
              <p:nvGrpSpPr>
                <p:cNvPr id="110" name="Group 9">
                  <a:extLst>
                    <a:ext uri="{FF2B5EF4-FFF2-40B4-BE49-F238E27FC236}">
                      <a16:creationId xmlns:a16="http://schemas.microsoft.com/office/drawing/2014/main" id="{DB75B30C-4DEB-4E62-B604-58CFB39819D1}"/>
                    </a:ext>
                  </a:extLst>
                </p:cNvPr>
                <p:cNvGrpSpPr>
                  <a:grpSpLocks noChangeAspect="1"/>
                </p:cNvGrpSpPr>
                <p:nvPr/>
              </p:nvGrpSpPr>
              <p:grpSpPr bwMode="auto">
                <a:xfrm>
                  <a:off x="3776942" y="9014419"/>
                  <a:ext cx="409575" cy="466725"/>
                  <a:chOff x="1318" y="5679"/>
                  <a:chExt cx="258" cy="294"/>
                </a:xfrm>
              </p:grpSpPr>
              <p:sp>
                <p:nvSpPr>
                  <p:cNvPr id="111" name="Freeform 10">
                    <a:extLst>
                      <a:ext uri="{FF2B5EF4-FFF2-40B4-BE49-F238E27FC236}">
                        <a16:creationId xmlns:a16="http://schemas.microsoft.com/office/drawing/2014/main" id="{7FD4DD29-7903-4F51-99D8-55AB81E18578}"/>
                      </a:ext>
                    </a:extLst>
                  </p:cNvPr>
                  <p:cNvSpPr>
                    <a:spLocks noEditPoints="1"/>
                  </p:cNvSpPr>
                  <p:nvPr/>
                </p:nvSpPr>
                <p:spPr bwMode="auto">
                  <a:xfrm>
                    <a:off x="1318" y="5679"/>
                    <a:ext cx="258" cy="294"/>
                  </a:xfrm>
                  <a:custGeom>
                    <a:avLst/>
                    <a:gdLst>
                      <a:gd name="T0" fmla="*/ 260 w 1290"/>
                      <a:gd name="T1" fmla="*/ 1470 h 1470"/>
                      <a:gd name="T2" fmla="*/ 30 w 1290"/>
                      <a:gd name="T3" fmla="*/ 1268 h 1470"/>
                      <a:gd name="T4" fmla="*/ 81 w 1290"/>
                      <a:gd name="T5" fmla="*/ 1100 h 1470"/>
                      <a:gd name="T6" fmla="*/ 131 w 1290"/>
                      <a:gd name="T7" fmla="*/ 1038 h 1470"/>
                      <a:gd name="T8" fmla="*/ 333 w 1290"/>
                      <a:gd name="T9" fmla="*/ 933 h 1470"/>
                      <a:gd name="T10" fmla="*/ 446 w 1290"/>
                      <a:gd name="T11" fmla="*/ 868 h 1470"/>
                      <a:gd name="T12" fmla="*/ 349 w 1290"/>
                      <a:gd name="T13" fmla="*/ 784 h 1470"/>
                      <a:gd name="T14" fmla="*/ 259 w 1290"/>
                      <a:gd name="T15" fmla="*/ 651 h 1470"/>
                      <a:gd name="T16" fmla="*/ 191 w 1290"/>
                      <a:gd name="T17" fmla="*/ 501 h 1470"/>
                      <a:gd name="T18" fmla="*/ 207 w 1290"/>
                      <a:gd name="T19" fmla="*/ 411 h 1470"/>
                      <a:gd name="T20" fmla="*/ 237 w 1290"/>
                      <a:gd name="T21" fmla="*/ 331 h 1470"/>
                      <a:gd name="T22" fmla="*/ 255 w 1290"/>
                      <a:gd name="T23" fmla="*/ 167 h 1470"/>
                      <a:gd name="T24" fmla="*/ 319 w 1290"/>
                      <a:gd name="T25" fmla="*/ 93 h 1470"/>
                      <a:gd name="T26" fmla="*/ 515 w 1290"/>
                      <a:gd name="T27" fmla="*/ 32 h 1470"/>
                      <a:gd name="T28" fmla="*/ 758 w 1290"/>
                      <a:gd name="T29" fmla="*/ 0 h 1470"/>
                      <a:gd name="T30" fmla="*/ 894 w 1290"/>
                      <a:gd name="T31" fmla="*/ 47 h 1470"/>
                      <a:gd name="T32" fmla="*/ 953 w 1290"/>
                      <a:gd name="T33" fmla="*/ 71 h 1470"/>
                      <a:gd name="T34" fmla="*/ 1024 w 1290"/>
                      <a:gd name="T35" fmla="*/ 125 h 1470"/>
                      <a:gd name="T36" fmla="*/ 1047 w 1290"/>
                      <a:gd name="T37" fmla="*/ 285 h 1470"/>
                      <a:gd name="T38" fmla="*/ 1036 w 1290"/>
                      <a:gd name="T39" fmla="*/ 375 h 1470"/>
                      <a:gd name="T40" fmla="*/ 1082 w 1290"/>
                      <a:gd name="T41" fmla="*/ 459 h 1470"/>
                      <a:gd name="T42" fmla="*/ 1058 w 1290"/>
                      <a:gd name="T43" fmla="*/ 581 h 1470"/>
                      <a:gd name="T44" fmla="*/ 998 w 1290"/>
                      <a:gd name="T45" fmla="*/ 651 h 1470"/>
                      <a:gd name="T46" fmla="*/ 930 w 1290"/>
                      <a:gd name="T47" fmla="*/ 791 h 1470"/>
                      <a:gd name="T48" fmla="*/ 843 w 1290"/>
                      <a:gd name="T49" fmla="*/ 872 h 1470"/>
                      <a:gd name="T50" fmla="*/ 959 w 1290"/>
                      <a:gd name="T51" fmla="*/ 934 h 1470"/>
                      <a:gd name="T52" fmla="*/ 1123 w 1290"/>
                      <a:gd name="T53" fmla="*/ 1014 h 1470"/>
                      <a:gd name="T54" fmla="*/ 1188 w 1290"/>
                      <a:gd name="T55" fmla="*/ 1069 h 1470"/>
                      <a:gd name="T56" fmla="*/ 1239 w 1290"/>
                      <a:gd name="T57" fmla="*/ 1184 h 1470"/>
                      <a:gd name="T58" fmla="*/ 1290 w 1290"/>
                      <a:gd name="T59" fmla="*/ 1469 h 1470"/>
                      <a:gd name="T60" fmla="*/ 1189 w 1290"/>
                      <a:gd name="T61" fmla="*/ 1380 h 1470"/>
                      <a:gd name="T62" fmla="*/ 1145 w 1290"/>
                      <a:gd name="T63" fmla="*/ 1181 h 1470"/>
                      <a:gd name="T64" fmla="*/ 1107 w 1290"/>
                      <a:gd name="T65" fmla="*/ 1115 h 1470"/>
                      <a:gd name="T66" fmla="*/ 744 w 1290"/>
                      <a:gd name="T67" fmla="*/ 935 h 1470"/>
                      <a:gd name="T68" fmla="*/ 722 w 1290"/>
                      <a:gd name="T69" fmla="*/ 862 h 1470"/>
                      <a:gd name="T70" fmla="*/ 816 w 1290"/>
                      <a:gd name="T71" fmla="*/ 784 h 1470"/>
                      <a:gd name="T72" fmla="*/ 865 w 1290"/>
                      <a:gd name="T73" fmla="*/ 724 h 1470"/>
                      <a:gd name="T74" fmla="*/ 949 w 1290"/>
                      <a:gd name="T75" fmla="*/ 576 h 1470"/>
                      <a:gd name="T76" fmla="*/ 978 w 1290"/>
                      <a:gd name="T77" fmla="*/ 543 h 1470"/>
                      <a:gd name="T78" fmla="*/ 992 w 1290"/>
                      <a:gd name="T79" fmla="*/ 462 h 1470"/>
                      <a:gd name="T80" fmla="*/ 944 w 1290"/>
                      <a:gd name="T81" fmla="*/ 339 h 1470"/>
                      <a:gd name="T82" fmla="*/ 962 w 1290"/>
                      <a:gd name="T83" fmla="*/ 221 h 1470"/>
                      <a:gd name="T84" fmla="*/ 932 w 1290"/>
                      <a:gd name="T85" fmla="*/ 158 h 1470"/>
                      <a:gd name="T86" fmla="*/ 851 w 1290"/>
                      <a:gd name="T87" fmla="*/ 127 h 1470"/>
                      <a:gd name="T88" fmla="*/ 781 w 1290"/>
                      <a:gd name="T89" fmla="*/ 91 h 1470"/>
                      <a:gd name="T90" fmla="*/ 599 w 1290"/>
                      <a:gd name="T91" fmla="*/ 107 h 1470"/>
                      <a:gd name="T92" fmla="*/ 371 w 1290"/>
                      <a:gd name="T93" fmla="*/ 167 h 1470"/>
                      <a:gd name="T94" fmla="*/ 336 w 1290"/>
                      <a:gd name="T95" fmla="*/ 202 h 1470"/>
                      <a:gd name="T96" fmla="*/ 326 w 1290"/>
                      <a:gd name="T97" fmla="*/ 322 h 1470"/>
                      <a:gd name="T98" fmla="*/ 282 w 1290"/>
                      <a:gd name="T99" fmla="*/ 461 h 1470"/>
                      <a:gd name="T100" fmla="*/ 280 w 1290"/>
                      <a:gd name="T101" fmla="*/ 499 h 1470"/>
                      <a:gd name="T102" fmla="*/ 324 w 1290"/>
                      <a:gd name="T103" fmla="*/ 584 h 1470"/>
                      <a:gd name="T104" fmla="*/ 426 w 1290"/>
                      <a:gd name="T105" fmla="*/ 738 h 1470"/>
                      <a:gd name="T106" fmla="*/ 509 w 1290"/>
                      <a:gd name="T107" fmla="*/ 801 h 1470"/>
                      <a:gd name="T108" fmla="*/ 555 w 1290"/>
                      <a:gd name="T109" fmla="*/ 882 h 1470"/>
                      <a:gd name="T110" fmla="*/ 489 w 1290"/>
                      <a:gd name="T111" fmla="*/ 957 h 1470"/>
                      <a:gd name="T112" fmla="*/ 324 w 1290"/>
                      <a:gd name="T113" fmla="*/ 1031 h 1470"/>
                      <a:gd name="T114" fmla="*/ 190 w 1290"/>
                      <a:gd name="T115" fmla="*/ 1108 h 1470"/>
                      <a:gd name="T116" fmla="*/ 154 w 1290"/>
                      <a:gd name="T117" fmla="*/ 1158 h 1470"/>
                      <a:gd name="T118" fmla="*/ 107 w 1290"/>
                      <a:gd name="T119" fmla="*/ 1342 h 1470"/>
                      <a:gd name="T120" fmla="*/ 1100 w 1290"/>
                      <a:gd name="T121" fmla="*/ 1379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0" h="1470">
                        <a:moveTo>
                          <a:pt x="1018" y="1470"/>
                        </a:moveTo>
                        <a:lnTo>
                          <a:pt x="1018" y="1468"/>
                        </a:lnTo>
                        <a:lnTo>
                          <a:pt x="644" y="1467"/>
                        </a:lnTo>
                        <a:lnTo>
                          <a:pt x="260" y="1468"/>
                        </a:lnTo>
                        <a:lnTo>
                          <a:pt x="260" y="1470"/>
                        </a:lnTo>
                        <a:lnTo>
                          <a:pt x="176" y="1468"/>
                        </a:lnTo>
                        <a:lnTo>
                          <a:pt x="0" y="1470"/>
                        </a:lnTo>
                        <a:lnTo>
                          <a:pt x="12" y="1373"/>
                        </a:lnTo>
                        <a:lnTo>
                          <a:pt x="19" y="1327"/>
                        </a:lnTo>
                        <a:lnTo>
                          <a:pt x="30" y="1268"/>
                        </a:lnTo>
                        <a:lnTo>
                          <a:pt x="45" y="1210"/>
                        </a:lnTo>
                        <a:lnTo>
                          <a:pt x="51" y="1180"/>
                        </a:lnTo>
                        <a:lnTo>
                          <a:pt x="61" y="1150"/>
                        </a:lnTo>
                        <a:lnTo>
                          <a:pt x="70" y="1125"/>
                        </a:lnTo>
                        <a:lnTo>
                          <a:pt x="81" y="1100"/>
                        </a:lnTo>
                        <a:lnTo>
                          <a:pt x="96" y="1077"/>
                        </a:lnTo>
                        <a:lnTo>
                          <a:pt x="104" y="1066"/>
                        </a:lnTo>
                        <a:lnTo>
                          <a:pt x="111" y="1056"/>
                        </a:lnTo>
                        <a:lnTo>
                          <a:pt x="131" y="1040"/>
                        </a:lnTo>
                        <a:lnTo>
                          <a:pt x="131" y="1038"/>
                        </a:lnTo>
                        <a:lnTo>
                          <a:pt x="169" y="1014"/>
                        </a:lnTo>
                        <a:lnTo>
                          <a:pt x="190" y="999"/>
                        </a:lnTo>
                        <a:lnTo>
                          <a:pt x="252" y="967"/>
                        </a:lnTo>
                        <a:lnTo>
                          <a:pt x="291" y="949"/>
                        </a:lnTo>
                        <a:lnTo>
                          <a:pt x="333" y="933"/>
                        </a:lnTo>
                        <a:lnTo>
                          <a:pt x="356" y="925"/>
                        </a:lnTo>
                        <a:lnTo>
                          <a:pt x="378" y="918"/>
                        </a:lnTo>
                        <a:lnTo>
                          <a:pt x="417" y="903"/>
                        </a:lnTo>
                        <a:lnTo>
                          <a:pt x="451" y="870"/>
                        </a:lnTo>
                        <a:lnTo>
                          <a:pt x="446" y="868"/>
                        </a:lnTo>
                        <a:lnTo>
                          <a:pt x="430" y="857"/>
                        </a:lnTo>
                        <a:lnTo>
                          <a:pt x="408" y="845"/>
                        </a:lnTo>
                        <a:lnTo>
                          <a:pt x="374" y="819"/>
                        </a:lnTo>
                        <a:lnTo>
                          <a:pt x="362" y="802"/>
                        </a:lnTo>
                        <a:lnTo>
                          <a:pt x="349" y="784"/>
                        </a:lnTo>
                        <a:lnTo>
                          <a:pt x="335" y="756"/>
                        </a:lnTo>
                        <a:lnTo>
                          <a:pt x="312" y="706"/>
                        </a:lnTo>
                        <a:lnTo>
                          <a:pt x="297" y="669"/>
                        </a:lnTo>
                        <a:lnTo>
                          <a:pt x="282" y="667"/>
                        </a:lnTo>
                        <a:lnTo>
                          <a:pt x="259" y="651"/>
                        </a:lnTo>
                        <a:lnTo>
                          <a:pt x="246" y="633"/>
                        </a:lnTo>
                        <a:lnTo>
                          <a:pt x="236" y="616"/>
                        </a:lnTo>
                        <a:lnTo>
                          <a:pt x="196" y="530"/>
                        </a:lnTo>
                        <a:lnTo>
                          <a:pt x="193" y="510"/>
                        </a:lnTo>
                        <a:lnTo>
                          <a:pt x="191" y="501"/>
                        </a:lnTo>
                        <a:lnTo>
                          <a:pt x="188" y="489"/>
                        </a:lnTo>
                        <a:lnTo>
                          <a:pt x="188" y="467"/>
                        </a:lnTo>
                        <a:lnTo>
                          <a:pt x="195" y="440"/>
                        </a:lnTo>
                        <a:lnTo>
                          <a:pt x="200" y="425"/>
                        </a:lnTo>
                        <a:lnTo>
                          <a:pt x="207" y="411"/>
                        </a:lnTo>
                        <a:lnTo>
                          <a:pt x="217" y="397"/>
                        </a:lnTo>
                        <a:lnTo>
                          <a:pt x="228" y="386"/>
                        </a:lnTo>
                        <a:lnTo>
                          <a:pt x="242" y="376"/>
                        </a:lnTo>
                        <a:lnTo>
                          <a:pt x="245" y="375"/>
                        </a:lnTo>
                        <a:lnTo>
                          <a:pt x="237" y="331"/>
                        </a:lnTo>
                        <a:lnTo>
                          <a:pt x="235" y="252"/>
                        </a:lnTo>
                        <a:lnTo>
                          <a:pt x="235" y="238"/>
                        </a:lnTo>
                        <a:lnTo>
                          <a:pt x="242" y="211"/>
                        </a:lnTo>
                        <a:lnTo>
                          <a:pt x="248" y="183"/>
                        </a:lnTo>
                        <a:lnTo>
                          <a:pt x="255" y="167"/>
                        </a:lnTo>
                        <a:lnTo>
                          <a:pt x="264" y="151"/>
                        </a:lnTo>
                        <a:lnTo>
                          <a:pt x="276" y="133"/>
                        </a:lnTo>
                        <a:lnTo>
                          <a:pt x="288" y="118"/>
                        </a:lnTo>
                        <a:lnTo>
                          <a:pt x="305" y="103"/>
                        </a:lnTo>
                        <a:lnTo>
                          <a:pt x="319" y="93"/>
                        </a:lnTo>
                        <a:lnTo>
                          <a:pt x="342" y="78"/>
                        </a:lnTo>
                        <a:lnTo>
                          <a:pt x="360" y="71"/>
                        </a:lnTo>
                        <a:lnTo>
                          <a:pt x="405" y="57"/>
                        </a:lnTo>
                        <a:lnTo>
                          <a:pt x="453" y="46"/>
                        </a:lnTo>
                        <a:lnTo>
                          <a:pt x="515" y="32"/>
                        </a:lnTo>
                        <a:lnTo>
                          <a:pt x="582" y="20"/>
                        </a:lnTo>
                        <a:lnTo>
                          <a:pt x="618" y="12"/>
                        </a:lnTo>
                        <a:lnTo>
                          <a:pt x="653" y="8"/>
                        </a:lnTo>
                        <a:lnTo>
                          <a:pt x="689" y="4"/>
                        </a:lnTo>
                        <a:lnTo>
                          <a:pt x="758" y="0"/>
                        </a:lnTo>
                        <a:lnTo>
                          <a:pt x="802" y="3"/>
                        </a:lnTo>
                        <a:lnTo>
                          <a:pt x="833" y="10"/>
                        </a:lnTo>
                        <a:lnTo>
                          <a:pt x="849" y="19"/>
                        </a:lnTo>
                        <a:lnTo>
                          <a:pt x="870" y="30"/>
                        </a:lnTo>
                        <a:lnTo>
                          <a:pt x="894" y="47"/>
                        </a:lnTo>
                        <a:lnTo>
                          <a:pt x="908" y="58"/>
                        </a:lnTo>
                        <a:lnTo>
                          <a:pt x="917" y="66"/>
                        </a:lnTo>
                        <a:lnTo>
                          <a:pt x="926" y="66"/>
                        </a:lnTo>
                        <a:lnTo>
                          <a:pt x="943" y="70"/>
                        </a:lnTo>
                        <a:lnTo>
                          <a:pt x="953" y="71"/>
                        </a:lnTo>
                        <a:lnTo>
                          <a:pt x="966" y="75"/>
                        </a:lnTo>
                        <a:lnTo>
                          <a:pt x="979" y="82"/>
                        </a:lnTo>
                        <a:lnTo>
                          <a:pt x="993" y="91"/>
                        </a:lnTo>
                        <a:lnTo>
                          <a:pt x="1013" y="111"/>
                        </a:lnTo>
                        <a:lnTo>
                          <a:pt x="1024" y="125"/>
                        </a:lnTo>
                        <a:lnTo>
                          <a:pt x="1032" y="141"/>
                        </a:lnTo>
                        <a:lnTo>
                          <a:pt x="1043" y="165"/>
                        </a:lnTo>
                        <a:lnTo>
                          <a:pt x="1051" y="213"/>
                        </a:lnTo>
                        <a:lnTo>
                          <a:pt x="1051" y="261"/>
                        </a:lnTo>
                        <a:lnTo>
                          <a:pt x="1047" y="285"/>
                        </a:lnTo>
                        <a:lnTo>
                          <a:pt x="1045" y="305"/>
                        </a:lnTo>
                        <a:lnTo>
                          <a:pt x="1040" y="329"/>
                        </a:lnTo>
                        <a:lnTo>
                          <a:pt x="1028" y="368"/>
                        </a:lnTo>
                        <a:lnTo>
                          <a:pt x="1026" y="372"/>
                        </a:lnTo>
                        <a:lnTo>
                          <a:pt x="1036" y="375"/>
                        </a:lnTo>
                        <a:lnTo>
                          <a:pt x="1052" y="391"/>
                        </a:lnTo>
                        <a:lnTo>
                          <a:pt x="1061" y="402"/>
                        </a:lnTo>
                        <a:lnTo>
                          <a:pt x="1071" y="419"/>
                        </a:lnTo>
                        <a:lnTo>
                          <a:pt x="1077" y="435"/>
                        </a:lnTo>
                        <a:lnTo>
                          <a:pt x="1082" y="459"/>
                        </a:lnTo>
                        <a:lnTo>
                          <a:pt x="1082" y="482"/>
                        </a:lnTo>
                        <a:lnTo>
                          <a:pt x="1080" y="502"/>
                        </a:lnTo>
                        <a:lnTo>
                          <a:pt x="1077" y="524"/>
                        </a:lnTo>
                        <a:lnTo>
                          <a:pt x="1071" y="551"/>
                        </a:lnTo>
                        <a:lnTo>
                          <a:pt x="1058" y="581"/>
                        </a:lnTo>
                        <a:lnTo>
                          <a:pt x="1055" y="588"/>
                        </a:lnTo>
                        <a:lnTo>
                          <a:pt x="1050" y="600"/>
                        </a:lnTo>
                        <a:lnTo>
                          <a:pt x="1033" y="624"/>
                        </a:lnTo>
                        <a:lnTo>
                          <a:pt x="1013" y="640"/>
                        </a:lnTo>
                        <a:lnTo>
                          <a:pt x="998" y="651"/>
                        </a:lnTo>
                        <a:lnTo>
                          <a:pt x="981" y="661"/>
                        </a:lnTo>
                        <a:lnTo>
                          <a:pt x="968" y="706"/>
                        </a:lnTo>
                        <a:lnTo>
                          <a:pt x="958" y="732"/>
                        </a:lnTo>
                        <a:lnTo>
                          <a:pt x="945" y="764"/>
                        </a:lnTo>
                        <a:lnTo>
                          <a:pt x="930" y="791"/>
                        </a:lnTo>
                        <a:lnTo>
                          <a:pt x="920" y="807"/>
                        </a:lnTo>
                        <a:lnTo>
                          <a:pt x="909" y="823"/>
                        </a:lnTo>
                        <a:lnTo>
                          <a:pt x="883" y="847"/>
                        </a:lnTo>
                        <a:lnTo>
                          <a:pt x="863" y="859"/>
                        </a:lnTo>
                        <a:lnTo>
                          <a:pt x="843" y="872"/>
                        </a:lnTo>
                        <a:lnTo>
                          <a:pt x="837" y="875"/>
                        </a:lnTo>
                        <a:lnTo>
                          <a:pt x="872" y="902"/>
                        </a:lnTo>
                        <a:lnTo>
                          <a:pt x="906" y="915"/>
                        </a:lnTo>
                        <a:lnTo>
                          <a:pt x="936" y="925"/>
                        </a:lnTo>
                        <a:lnTo>
                          <a:pt x="959" y="934"/>
                        </a:lnTo>
                        <a:lnTo>
                          <a:pt x="1003" y="950"/>
                        </a:lnTo>
                        <a:lnTo>
                          <a:pt x="1042" y="968"/>
                        </a:lnTo>
                        <a:lnTo>
                          <a:pt x="1075" y="985"/>
                        </a:lnTo>
                        <a:lnTo>
                          <a:pt x="1103" y="1001"/>
                        </a:lnTo>
                        <a:lnTo>
                          <a:pt x="1123" y="1014"/>
                        </a:lnTo>
                        <a:lnTo>
                          <a:pt x="1159" y="1038"/>
                        </a:lnTo>
                        <a:lnTo>
                          <a:pt x="1159" y="1041"/>
                        </a:lnTo>
                        <a:lnTo>
                          <a:pt x="1161" y="1043"/>
                        </a:lnTo>
                        <a:lnTo>
                          <a:pt x="1178" y="1057"/>
                        </a:lnTo>
                        <a:lnTo>
                          <a:pt x="1188" y="1069"/>
                        </a:lnTo>
                        <a:lnTo>
                          <a:pt x="1194" y="1079"/>
                        </a:lnTo>
                        <a:lnTo>
                          <a:pt x="1208" y="1101"/>
                        </a:lnTo>
                        <a:lnTo>
                          <a:pt x="1218" y="1125"/>
                        </a:lnTo>
                        <a:lnTo>
                          <a:pt x="1229" y="1152"/>
                        </a:lnTo>
                        <a:lnTo>
                          <a:pt x="1239" y="1184"/>
                        </a:lnTo>
                        <a:lnTo>
                          <a:pt x="1245" y="1211"/>
                        </a:lnTo>
                        <a:lnTo>
                          <a:pt x="1261" y="1271"/>
                        </a:lnTo>
                        <a:lnTo>
                          <a:pt x="1271" y="1328"/>
                        </a:lnTo>
                        <a:lnTo>
                          <a:pt x="1278" y="1375"/>
                        </a:lnTo>
                        <a:lnTo>
                          <a:pt x="1290" y="1469"/>
                        </a:lnTo>
                        <a:lnTo>
                          <a:pt x="1104" y="1468"/>
                        </a:lnTo>
                        <a:lnTo>
                          <a:pt x="1018" y="1470"/>
                        </a:lnTo>
                        <a:close/>
                        <a:moveTo>
                          <a:pt x="1103" y="1379"/>
                        </a:moveTo>
                        <a:lnTo>
                          <a:pt x="1104" y="1379"/>
                        </a:lnTo>
                        <a:lnTo>
                          <a:pt x="1189" y="1380"/>
                        </a:lnTo>
                        <a:lnTo>
                          <a:pt x="1183" y="1342"/>
                        </a:lnTo>
                        <a:lnTo>
                          <a:pt x="1173" y="1289"/>
                        </a:lnTo>
                        <a:lnTo>
                          <a:pt x="1160" y="1232"/>
                        </a:lnTo>
                        <a:lnTo>
                          <a:pt x="1153" y="1206"/>
                        </a:lnTo>
                        <a:lnTo>
                          <a:pt x="1145" y="1181"/>
                        </a:lnTo>
                        <a:lnTo>
                          <a:pt x="1136" y="1159"/>
                        </a:lnTo>
                        <a:lnTo>
                          <a:pt x="1127" y="1140"/>
                        </a:lnTo>
                        <a:lnTo>
                          <a:pt x="1120" y="1127"/>
                        </a:lnTo>
                        <a:lnTo>
                          <a:pt x="1114" y="1120"/>
                        </a:lnTo>
                        <a:lnTo>
                          <a:pt x="1107" y="1115"/>
                        </a:lnTo>
                        <a:lnTo>
                          <a:pt x="878" y="1000"/>
                        </a:lnTo>
                        <a:lnTo>
                          <a:pt x="826" y="979"/>
                        </a:lnTo>
                        <a:lnTo>
                          <a:pt x="789" y="950"/>
                        </a:lnTo>
                        <a:lnTo>
                          <a:pt x="772" y="957"/>
                        </a:lnTo>
                        <a:lnTo>
                          <a:pt x="744" y="935"/>
                        </a:lnTo>
                        <a:lnTo>
                          <a:pt x="732" y="922"/>
                        </a:lnTo>
                        <a:lnTo>
                          <a:pt x="725" y="905"/>
                        </a:lnTo>
                        <a:lnTo>
                          <a:pt x="719" y="889"/>
                        </a:lnTo>
                        <a:lnTo>
                          <a:pt x="719" y="875"/>
                        </a:lnTo>
                        <a:lnTo>
                          <a:pt x="722" y="862"/>
                        </a:lnTo>
                        <a:lnTo>
                          <a:pt x="727" y="812"/>
                        </a:lnTo>
                        <a:lnTo>
                          <a:pt x="759" y="812"/>
                        </a:lnTo>
                        <a:lnTo>
                          <a:pt x="787" y="801"/>
                        </a:lnTo>
                        <a:lnTo>
                          <a:pt x="801" y="793"/>
                        </a:lnTo>
                        <a:lnTo>
                          <a:pt x="816" y="784"/>
                        </a:lnTo>
                        <a:lnTo>
                          <a:pt x="828" y="776"/>
                        </a:lnTo>
                        <a:lnTo>
                          <a:pt x="843" y="763"/>
                        </a:lnTo>
                        <a:lnTo>
                          <a:pt x="847" y="758"/>
                        </a:lnTo>
                        <a:lnTo>
                          <a:pt x="853" y="747"/>
                        </a:lnTo>
                        <a:lnTo>
                          <a:pt x="865" y="724"/>
                        </a:lnTo>
                        <a:lnTo>
                          <a:pt x="884" y="675"/>
                        </a:lnTo>
                        <a:lnTo>
                          <a:pt x="896" y="635"/>
                        </a:lnTo>
                        <a:lnTo>
                          <a:pt x="906" y="594"/>
                        </a:lnTo>
                        <a:lnTo>
                          <a:pt x="935" y="584"/>
                        </a:lnTo>
                        <a:lnTo>
                          <a:pt x="949" y="576"/>
                        </a:lnTo>
                        <a:lnTo>
                          <a:pt x="959" y="570"/>
                        </a:lnTo>
                        <a:lnTo>
                          <a:pt x="967" y="563"/>
                        </a:lnTo>
                        <a:lnTo>
                          <a:pt x="972" y="555"/>
                        </a:lnTo>
                        <a:lnTo>
                          <a:pt x="975" y="550"/>
                        </a:lnTo>
                        <a:lnTo>
                          <a:pt x="978" y="543"/>
                        </a:lnTo>
                        <a:lnTo>
                          <a:pt x="985" y="524"/>
                        </a:lnTo>
                        <a:lnTo>
                          <a:pt x="989" y="509"/>
                        </a:lnTo>
                        <a:lnTo>
                          <a:pt x="993" y="476"/>
                        </a:lnTo>
                        <a:lnTo>
                          <a:pt x="993" y="469"/>
                        </a:lnTo>
                        <a:lnTo>
                          <a:pt x="992" y="462"/>
                        </a:lnTo>
                        <a:lnTo>
                          <a:pt x="989" y="456"/>
                        </a:lnTo>
                        <a:lnTo>
                          <a:pt x="896" y="526"/>
                        </a:lnTo>
                        <a:lnTo>
                          <a:pt x="923" y="391"/>
                        </a:lnTo>
                        <a:lnTo>
                          <a:pt x="935" y="362"/>
                        </a:lnTo>
                        <a:lnTo>
                          <a:pt x="944" y="339"/>
                        </a:lnTo>
                        <a:lnTo>
                          <a:pt x="954" y="305"/>
                        </a:lnTo>
                        <a:lnTo>
                          <a:pt x="957" y="290"/>
                        </a:lnTo>
                        <a:lnTo>
                          <a:pt x="959" y="272"/>
                        </a:lnTo>
                        <a:lnTo>
                          <a:pt x="962" y="254"/>
                        </a:lnTo>
                        <a:lnTo>
                          <a:pt x="962" y="221"/>
                        </a:lnTo>
                        <a:lnTo>
                          <a:pt x="957" y="192"/>
                        </a:lnTo>
                        <a:lnTo>
                          <a:pt x="947" y="172"/>
                        </a:lnTo>
                        <a:lnTo>
                          <a:pt x="945" y="169"/>
                        </a:lnTo>
                        <a:lnTo>
                          <a:pt x="935" y="160"/>
                        </a:lnTo>
                        <a:lnTo>
                          <a:pt x="932" y="158"/>
                        </a:lnTo>
                        <a:lnTo>
                          <a:pt x="926" y="157"/>
                        </a:lnTo>
                        <a:lnTo>
                          <a:pt x="916" y="154"/>
                        </a:lnTo>
                        <a:lnTo>
                          <a:pt x="885" y="161"/>
                        </a:lnTo>
                        <a:lnTo>
                          <a:pt x="860" y="133"/>
                        </a:lnTo>
                        <a:lnTo>
                          <a:pt x="851" y="127"/>
                        </a:lnTo>
                        <a:lnTo>
                          <a:pt x="838" y="115"/>
                        </a:lnTo>
                        <a:lnTo>
                          <a:pt x="825" y="105"/>
                        </a:lnTo>
                        <a:lnTo>
                          <a:pt x="802" y="94"/>
                        </a:lnTo>
                        <a:lnTo>
                          <a:pt x="789" y="92"/>
                        </a:lnTo>
                        <a:lnTo>
                          <a:pt x="781" y="91"/>
                        </a:lnTo>
                        <a:lnTo>
                          <a:pt x="757" y="89"/>
                        </a:lnTo>
                        <a:lnTo>
                          <a:pt x="696" y="93"/>
                        </a:lnTo>
                        <a:lnTo>
                          <a:pt x="663" y="97"/>
                        </a:lnTo>
                        <a:lnTo>
                          <a:pt x="631" y="101"/>
                        </a:lnTo>
                        <a:lnTo>
                          <a:pt x="599" y="107"/>
                        </a:lnTo>
                        <a:lnTo>
                          <a:pt x="532" y="119"/>
                        </a:lnTo>
                        <a:lnTo>
                          <a:pt x="473" y="132"/>
                        </a:lnTo>
                        <a:lnTo>
                          <a:pt x="427" y="143"/>
                        </a:lnTo>
                        <a:lnTo>
                          <a:pt x="385" y="157"/>
                        </a:lnTo>
                        <a:lnTo>
                          <a:pt x="371" y="167"/>
                        </a:lnTo>
                        <a:lnTo>
                          <a:pt x="360" y="174"/>
                        </a:lnTo>
                        <a:lnTo>
                          <a:pt x="353" y="180"/>
                        </a:lnTo>
                        <a:lnTo>
                          <a:pt x="345" y="190"/>
                        </a:lnTo>
                        <a:lnTo>
                          <a:pt x="338" y="199"/>
                        </a:lnTo>
                        <a:lnTo>
                          <a:pt x="336" y="202"/>
                        </a:lnTo>
                        <a:lnTo>
                          <a:pt x="334" y="211"/>
                        </a:lnTo>
                        <a:lnTo>
                          <a:pt x="327" y="233"/>
                        </a:lnTo>
                        <a:lnTo>
                          <a:pt x="324" y="246"/>
                        </a:lnTo>
                        <a:lnTo>
                          <a:pt x="324" y="252"/>
                        </a:lnTo>
                        <a:lnTo>
                          <a:pt x="326" y="322"/>
                        </a:lnTo>
                        <a:lnTo>
                          <a:pt x="338" y="396"/>
                        </a:lnTo>
                        <a:lnTo>
                          <a:pt x="357" y="475"/>
                        </a:lnTo>
                        <a:lnTo>
                          <a:pt x="284" y="456"/>
                        </a:lnTo>
                        <a:lnTo>
                          <a:pt x="284" y="457"/>
                        </a:lnTo>
                        <a:lnTo>
                          <a:pt x="282" y="461"/>
                        </a:lnTo>
                        <a:lnTo>
                          <a:pt x="280" y="465"/>
                        </a:lnTo>
                        <a:lnTo>
                          <a:pt x="277" y="476"/>
                        </a:lnTo>
                        <a:lnTo>
                          <a:pt x="277" y="480"/>
                        </a:lnTo>
                        <a:lnTo>
                          <a:pt x="279" y="487"/>
                        </a:lnTo>
                        <a:lnTo>
                          <a:pt x="280" y="499"/>
                        </a:lnTo>
                        <a:lnTo>
                          <a:pt x="282" y="503"/>
                        </a:lnTo>
                        <a:lnTo>
                          <a:pt x="284" y="507"/>
                        </a:lnTo>
                        <a:lnTo>
                          <a:pt x="315" y="574"/>
                        </a:lnTo>
                        <a:lnTo>
                          <a:pt x="321" y="584"/>
                        </a:lnTo>
                        <a:lnTo>
                          <a:pt x="324" y="584"/>
                        </a:lnTo>
                        <a:lnTo>
                          <a:pt x="357" y="584"/>
                        </a:lnTo>
                        <a:lnTo>
                          <a:pt x="376" y="630"/>
                        </a:lnTo>
                        <a:lnTo>
                          <a:pt x="394" y="672"/>
                        </a:lnTo>
                        <a:lnTo>
                          <a:pt x="415" y="717"/>
                        </a:lnTo>
                        <a:lnTo>
                          <a:pt x="426" y="738"/>
                        </a:lnTo>
                        <a:lnTo>
                          <a:pt x="439" y="757"/>
                        </a:lnTo>
                        <a:lnTo>
                          <a:pt x="459" y="772"/>
                        </a:lnTo>
                        <a:lnTo>
                          <a:pt x="476" y="782"/>
                        </a:lnTo>
                        <a:lnTo>
                          <a:pt x="492" y="792"/>
                        </a:lnTo>
                        <a:lnTo>
                          <a:pt x="509" y="801"/>
                        </a:lnTo>
                        <a:lnTo>
                          <a:pt x="551" y="817"/>
                        </a:lnTo>
                        <a:lnTo>
                          <a:pt x="551" y="842"/>
                        </a:lnTo>
                        <a:lnTo>
                          <a:pt x="553" y="845"/>
                        </a:lnTo>
                        <a:lnTo>
                          <a:pt x="555" y="868"/>
                        </a:lnTo>
                        <a:lnTo>
                          <a:pt x="555" y="882"/>
                        </a:lnTo>
                        <a:lnTo>
                          <a:pt x="553" y="895"/>
                        </a:lnTo>
                        <a:lnTo>
                          <a:pt x="549" y="912"/>
                        </a:lnTo>
                        <a:lnTo>
                          <a:pt x="542" y="927"/>
                        </a:lnTo>
                        <a:lnTo>
                          <a:pt x="514" y="968"/>
                        </a:lnTo>
                        <a:lnTo>
                          <a:pt x="489" y="957"/>
                        </a:lnTo>
                        <a:lnTo>
                          <a:pt x="465" y="978"/>
                        </a:lnTo>
                        <a:lnTo>
                          <a:pt x="407" y="1001"/>
                        </a:lnTo>
                        <a:lnTo>
                          <a:pt x="384" y="1009"/>
                        </a:lnTo>
                        <a:lnTo>
                          <a:pt x="363" y="1017"/>
                        </a:lnTo>
                        <a:lnTo>
                          <a:pt x="324" y="1031"/>
                        </a:lnTo>
                        <a:lnTo>
                          <a:pt x="289" y="1047"/>
                        </a:lnTo>
                        <a:lnTo>
                          <a:pt x="235" y="1077"/>
                        </a:lnTo>
                        <a:lnTo>
                          <a:pt x="220" y="1086"/>
                        </a:lnTo>
                        <a:lnTo>
                          <a:pt x="220" y="1108"/>
                        </a:lnTo>
                        <a:lnTo>
                          <a:pt x="190" y="1108"/>
                        </a:lnTo>
                        <a:lnTo>
                          <a:pt x="174" y="1120"/>
                        </a:lnTo>
                        <a:lnTo>
                          <a:pt x="173" y="1122"/>
                        </a:lnTo>
                        <a:lnTo>
                          <a:pt x="169" y="1127"/>
                        </a:lnTo>
                        <a:lnTo>
                          <a:pt x="160" y="1141"/>
                        </a:lnTo>
                        <a:lnTo>
                          <a:pt x="154" y="1158"/>
                        </a:lnTo>
                        <a:lnTo>
                          <a:pt x="145" y="1180"/>
                        </a:lnTo>
                        <a:lnTo>
                          <a:pt x="137" y="1206"/>
                        </a:lnTo>
                        <a:lnTo>
                          <a:pt x="130" y="1231"/>
                        </a:lnTo>
                        <a:lnTo>
                          <a:pt x="116" y="1289"/>
                        </a:lnTo>
                        <a:lnTo>
                          <a:pt x="107" y="1342"/>
                        </a:lnTo>
                        <a:lnTo>
                          <a:pt x="101" y="1380"/>
                        </a:lnTo>
                        <a:lnTo>
                          <a:pt x="177" y="1379"/>
                        </a:lnTo>
                        <a:lnTo>
                          <a:pt x="180" y="1379"/>
                        </a:lnTo>
                        <a:lnTo>
                          <a:pt x="644" y="1378"/>
                        </a:lnTo>
                        <a:lnTo>
                          <a:pt x="1100" y="1379"/>
                        </a:lnTo>
                        <a:lnTo>
                          <a:pt x="1103" y="1379"/>
                        </a:lnTo>
                        <a:close/>
                        <a:moveTo>
                          <a:pt x="176" y="1061"/>
                        </a:moveTo>
                        <a:lnTo>
                          <a:pt x="176" y="1061"/>
                        </a:lnTo>
                        <a:lnTo>
                          <a:pt x="176" y="1061"/>
                        </a:lnTo>
                        <a:close/>
                      </a:path>
                    </a:pathLst>
                  </a:custGeom>
                  <a:solidFill>
                    <a:srgbClr val="59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12" name="Freeform 11">
                    <a:extLst>
                      <a:ext uri="{FF2B5EF4-FFF2-40B4-BE49-F238E27FC236}">
                        <a16:creationId xmlns:a16="http://schemas.microsoft.com/office/drawing/2014/main" id="{5AE90227-2905-461A-AACA-428781070211}"/>
                      </a:ext>
                    </a:extLst>
                  </p:cNvPr>
                  <p:cNvSpPr>
                    <a:spLocks/>
                  </p:cNvSpPr>
                  <p:nvPr/>
                </p:nvSpPr>
                <p:spPr bwMode="auto">
                  <a:xfrm>
                    <a:off x="1415" y="5853"/>
                    <a:ext cx="66" cy="41"/>
                  </a:xfrm>
                  <a:custGeom>
                    <a:avLst/>
                    <a:gdLst>
                      <a:gd name="T0" fmla="*/ 0 w 329"/>
                      <a:gd name="T1" fmla="*/ 51 h 202"/>
                      <a:gd name="T2" fmla="*/ 0 w 329"/>
                      <a:gd name="T3" fmla="*/ 51 h 202"/>
                      <a:gd name="T4" fmla="*/ 5 w 329"/>
                      <a:gd name="T5" fmla="*/ 47 h 202"/>
                      <a:gd name="T6" fmla="*/ 9 w 329"/>
                      <a:gd name="T7" fmla="*/ 44 h 202"/>
                      <a:gd name="T8" fmla="*/ 14 w 329"/>
                      <a:gd name="T9" fmla="*/ 38 h 202"/>
                      <a:gd name="T10" fmla="*/ 18 w 329"/>
                      <a:gd name="T11" fmla="*/ 32 h 202"/>
                      <a:gd name="T12" fmla="*/ 23 w 329"/>
                      <a:gd name="T13" fmla="*/ 23 h 202"/>
                      <a:gd name="T14" fmla="*/ 25 w 329"/>
                      <a:gd name="T15" fmla="*/ 12 h 202"/>
                      <a:gd name="T16" fmla="*/ 26 w 329"/>
                      <a:gd name="T17" fmla="*/ 0 h 202"/>
                      <a:gd name="T18" fmla="*/ 161 w 329"/>
                      <a:gd name="T19" fmla="*/ 51 h 202"/>
                      <a:gd name="T20" fmla="*/ 279 w 329"/>
                      <a:gd name="T21" fmla="*/ 7 h 202"/>
                      <a:gd name="T22" fmla="*/ 279 w 329"/>
                      <a:gd name="T23" fmla="*/ 7 h 202"/>
                      <a:gd name="T24" fmla="*/ 280 w 329"/>
                      <a:gd name="T25" fmla="*/ 11 h 202"/>
                      <a:gd name="T26" fmla="*/ 281 w 329"/>
                      <a:gd name="T27" fmla="*/ 15 h 202"/>
                      <a:gd name="T28" fmla="*/ 283 w 329"/>
                      <a:gd name="T29" fmla="*/ 21 h 202"/>
                      <a:gd name="T30" fmla="*/ 286 w 329"/>
                      <a:gd name="T31" fmla="*/ 27 h 202"/>
                      <a:gd name="T32" fmla="*/ 292 w 329"/>
                      <a:gd name="T33" fmla="*/ 33 h 202"/>
                      <a:gd name="T34" fmla="*/ 300 w 329"/>
                      <a:gd name="T35" fmla="*/ 37 h 202"/>
                      <a:gd name="T36" fmla="*/ 310 w 329"/>
                      <a:gd name="T37" fmla="*/ 42 h 202"/>
                      <a:gd name="T38" fmla="*/ 310 w 329"/>
                      <a:gd name="T39" fmla="*/ 42 h 202"/>
                      <a:gd name="T40" fmla="*/ 317 w 329"/>
                      <a:gd name="T41" fmla="*/ 45 h 202"/>
                      <a:gd name="T42" fmla="*/ 324 w 329"/>
                      <a:gd name="T43" fmla="*/ 50 h 202"/>
                      <a:gd name="T44" fmla="*/ 328 w 329"/>
                      <a:gd name="T45" fmla="*/ 55 h 202"/>
                      <a:gd name="T46" fmla="*/ 329 w 329"/>
                      <a:gd name="T47" fmla="*/ 62 h 202"/>
                      <a:gd name="T48" fmla="*/ 328 w 329"/>
                      <a:gd name="T49" fmla="*/ 68 h 202"/>
                      <a:gd name="T50" fmla="*/ 325 w 329"/>
                      <a:gd name="T51" fmla="*/ 75 h 202"/>
                      <a:gd name="T52" fmla="*/ 322 w 329"/>
                      <a:gd name="T53" fmla="*/ 83 h 202"/>
                      <a:gd name="T54" fmla="*/ 316 w 329"/>
                      <a:gd name="T55" fmla="*/ 91 h 202"/>
                      <a:gd name="T56" fmla="*/ 306 w 329"/>
                      <a:gd name="T57" fmla="*/ 105 h 202"/>
                      <a:gd name="T58" fmla="*/ 295 w 329"/>
                      <a:gd name="T59" fmla="*/ 116 h 202"/>
                      <a:gd name="T60" fmla="*/ 284 w 329"/>
                      <a:gd name="T61" fmla="*/ 128 h 202"/>
                      <a:gd name="T62" fmla="*/ 166 w 329"/>
                      <a:gd name="T63" fmla="*/ 202 h 202"/>
                      <a:gd name="T64" fmla="*/ 0 w 329"/>
                      <a:gd name="T65" fmla="*/ 51 h 202"/>
                      <a:gd name="T66" fmla="*/ 0 w 329"/>
                      <a:gd name="T67" fmla="*/ 5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9" h="202">
                        <a:moveTo>
                          <a:pt x="0" y="51"/>
                        </a:moveTo>
                        <a:lnTo>
                          <a:pt x="0" y="51"/>
                        </a:lnTo>
                        <a:lnTo>
                          <a:pt x="5" y="47"/>
                        </a:lnTo>
                        <a:lnTo>
                          <a:pt x="9" y="44"/>
                        </a:lnTo>
                        <a:lnTo>
                          <a:pt x="14" y="38"/>
                        </a:lnTo>
                        <a:lnTo>
                          <a:pt x="18" y="32"/>
                        </a:lnTo>
                        <a:lnTo>
                          <a:pt x="23" y="23"/>
                        </a:lnTo>
                        <a:lnTo>
                          <a:pt x="25" y="12"/>
                        </a:lnTo>
                        <a:lnTo>
                          <a:pt x="26" y="0"/>
                        </a:lnTo>
                        <a:lnTo>
                          <a:pt x="161" y="51"/>
                        </a:lnTo>
                        <a:lnTo>
                          <a:pt x="279" y="7"/>
                        </a:lnTo>
                        <a:lnTo>
                          <a:pt x="279" y="7"/>
                        </a:lnTo>
                        <a:lnTo>
                          <a:pt x="280" y="11"/>
                        </a:lnTo>
                        <a:lnTo>
                          <a:pt x="281" y="15"/>
                        </a:lnTo>
                        <a:lnTo>
                          <a:pt x="283" y="21"/>
                        </a:lnTo>
                        <a:lnTo>
                          <a:pt x="286" y="27"/>
                        </a:lnTo>
                        <a:lnTo>
                          <a:pt x="292" y="33"/>
                        </a:lnTo>
                        <a:lnTo>
                          <a:pt x="300" y="37"/>
                        </a:lnTo>
                        <a:lnTo>
                          <a:pt x="310" y="42"/>
                        </a:lnTo>
                        <a:lnTo>
                          <a:pt x="310" y="42"/>
                        </a:lnTo>
                        <a:lnTo>
                          <a:pt x="317" y="45"/>
                        </a:lnTo>
                        <a:lnTo>
                          <a:pt x="324" y="50"/>
                        </a:lnTo>
                        <a:lnTo>
                          <a:pt x="328" y="55"/>
                        </a:lnTo>
                        <a:lnTo>
                          <a:pt x="329" y="62"/>
                        </a:lnTo>
                        <a:lnTo>
                          <a:pt x="328" y="68"/>
                        </a:lnTo>
                        <a:lnTo>
                          <a:pt x="325" y="75"/>
                        </a:lnTo>
                        <a:lnTo>
                          <a:pt x="322" y="83"/>
                        </a:lnTo>
                        <a:lnTo>
                          <a:pt x="316" y="91"/>
                        </a:lnTo>
                        <a:lnTo>
                          <a:pt x="306" y="105"/>
                        </a:lnTo>
                        <a:lnTo>
                          <a:pt x="295" y="116"/>
                        </a:lnTo>
                        <a:lnTo>
                          <a:pt x="284" y="128"/>
                        </a:lnTo>
                        <a:lnTo>
                          <a:pt x="166" y="202"/>
                        </a:lnTo>
                        <a:lnTo>
                          <a:pt x="0" y="51"/>
                        </a:lnTo>
                        <a:lnTo>
                          <a:pt x="0" y="51"/>
                        </a:lnTo>
                        <a:close/>
                      </a:path>
                    </a:pathLst>
                  </a:custGeom>
                  <a:solidFill>
                    <a:srgbClr val="CE9A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13" name="Freeform 12">
                    <a:extLst>
                      <a:ext uri="{FF2B5EF4-FFF2-40B4-BE49-F238E27FC236}">
                        <a16:creationId xmlns:a16="http://schemas.microsoft.com/office/drawing/2014/main" id="{15FEDC84-EF8E-44AE-8213-31173B266366}"/>
                      </a:ext>
                    </a:extLst>
                  </p:cNvPr>
                  <p:cNvSpPr>
                    <a:spLocks/>
                  </p:cNvSpPr>
                  <p:nvPr/>
                </p:nvSpPr>
                <p:spPr bwMode="auto">
                  <a:xfrm>
                    <a:off x="1328" y="5864"/>
                    <a:ext cx="238" cy="100"/>
                  </a:xfrm>
                  <a:custGeom>
                    <a:avLst/>
                    <a:gdLst>
                      <a:gd name="T0" fmla="*/ 1189 w 1189"/>
                      <a:gd name="T1" fmla="*/ 501 h 501"/>
                      <a:gd name="T2" fmla="*/ 1189 w 1189"/>
                      <a:gd name="T3" fmla="*/ 501 h 501"/>
                      <a:gd name="T4" fmla="*/ 1183 w 1189"/>
                      <a:gd name="T5" fmla="*/ 457 h 501"/>
                      <a:gd name="T6" fmla="*/ 1177 w 1189"/>
                      <a:gd name="T7" fmla="*/ 412 h 501"/>
                      <a:gd name="T8" fmla="*/ 1167 w 1189"/>
                      <a:gd name="T9" fmla="*/ 356 h 501"/>
                      <a:gd name="T10" fmla="*/ 1152 w 1189"/>
                      <a:gd name="T11" fmla="*/ 298 h 501"/>
                      <a:gd name="T12" fmla="*/ 1145 w 1189"/>
                      <a:gd name="T13" fmla="*/ 271 h 501"/>
                      <a:gd name="T14" fmla="*/ 1136 w 1189"/>
                      <a:gd name="T15" fmla="*/ 243 h 501"/>
                      <a:gd name="T16" fmla="*/ 1126 w 1189"/>
                      <a:gd name="T17" fmla="*/ 218 h 501"/>
                      <a:gd name="T18" fmla="*/ 1116 w 1189"/>
                      <a:gd name="T19" fmla="*/ 197 h 501"/>
                      <a:gd name="T20" fmla="*/ 1106 w 1189"/>
                      <a:gd name="T21" fmla="*/ 180 h 501"/>
                      <a:gd name="T22" fmla="*/ 1101 w 1189"/>
                      <a:gd name="T23" fmla="*/ 172 h 501"/>
                      <a:gd name="T24" fmla="*/ 1095 w 1189"/>
                      <a:gd name="T25" fmla="*/ 165 h 501"/>
                      <a:gd name="T26" fmla="*/ 1095 w 1189"/>
                      <a:gd name="T27" fmla="*/ 165 h 501"/>
                      <a:gd name="T28" fmla="*/ 1082 w 1189"/>
                      <a:gd name="T29" fmla="*/ 154 h 501"/>
                      <a:gd name="T30" fmla="*/ 1063 w 1189"/>
                      <a:gd name="T31" fmla="*/ 141 h 501"/>
                      <a:gd name="T32" fmla="*/ 1041 w 1189"/>
                      <a:gd name="T33" fmla="*/ 127 h 501"/>
                      <a:gd name="T34" fmla="*/ 1015 w 1189"/>
                      <a:gd name="T35" fmla="*/ 114 h 501"/>
                      <a:gd name="T36" fmla="*/ 961 w 1189"/>
                      <a:gd name="T37" fmla="*/ 85 h 501"/>
                      <a:gd name="T38" fmla="*/ 901 w 1189"/>
                      <a:gd name="T39" fmla="*/ 60 h 501"/>
                      <a:gd name="T40" fmla="*/ 846 w 1189"/>
                      <a:gd name="T41" fmla="*/ 36 h 501"/>
                      <a:gd name="T42" fmla="*/ 798 w 1189"/>
                      <a:gd name="T43" fmla="*/ 17 h 501"/>
                      <a:gd name="T44" fmla="*/ 752 w 1189"/>
                      <a:gd name="T45" fmla="*/ 0 h 501"/>
                      <a:gd name="T46" fmla="*/ 601 w 1189"/>
                      <a:gd name="T47" fmla="*/ 33 h 501"/>
                      <a:gd name="T48" fmla="*/ 441 w 1189"/>
                      <a:gd name="T49" fmla="*/ 20 h 501"/>
                      <a:gd name="T50" fmla="*/ 435 w 1189"/>
                      <a:gd name="T51" fmla="*/ 0 h 501"/>
                      <a:gd name="T52" fmla="*/ 391 w 1189"/>
                      <a:gd name="T53" fmla="*/ 17 h 501"/>
                      <a:gd name="T54" fmla="*/ 343 w 1189"/>
                      <a:gd name="T55" fmla="*/ 36 h 501"/>
                      <a:gd name="T56" fmla="*/ 287 w 1189"/>
                      <a:gd name="T57" fmla="*/ 60 h 501"/>
                      <a:gd name="T58" fmla="*/ 228 w 1189"/>
                      <a:gd name="T59" fmla="*/ 85 h 501"/>
                      <a:gd name="T60" fmla="*/ 171 w 1189"/>
                      <a:gd name="T61" fmla="*/ 114 h 501"/>
                      <a:gd name="T62" fmla="*/ 148 w 1189"/>
                      <a:gd name="T63" fmla="*/ 127 h 501"/>
                      <a:gd name="T64" fmla="*/ 125 w 1189"/>
                      <a:gd name="T65" fmla="*/ 141 h 501"/>
                      <a:gd name="T66" fmla="*/ 107 w 1189"/>
                      <a:gd name="T67" fmla="*/ 154 h 501"/>
                      <a:gd name="T68" fmla="*/ 92 w 1189"/>
                      <a:gd name="T69" fmla="*/ 165 h 501"/>
                      <a:gd name="T70" fmla="*/ 92 w 1189"/>
                      <a:gd name="T71" fmla="*/ 165 h 501"/>
                      <a:gd name="T72" fmla="*/ 87 w 1189"/>
                      <a:gd name="T73" fmla="*/ 172 h 501"/>
                      <a:gd name="T74" fmla="*/ 81 w 1189"/>
                      <a:gd name="T75" fmla="*/ 180 h 501"/>
                      <a:gd name="T76" fmla="*/ 70 w 1189"/>
                      <a:gd name="T77" fmla="*/ 197 h 501"/>
                      <a:gd name="T78" fmla="*/ 61 w 1189"/>
                      <a:gd name="T79" fmla="*/ 218 h 501"/>
                      <a:gd name="T80" fmla="*/ 52 w 1189"/>
                      <a:gd name="T81" fmla="*/ 243 h 501"/>
                      <a:gd name="T82" fmla="*/ 43 w 1189"/>
                      <a:gd name="T83" fmla="*/ 271 h 501"/>
                      <a:gd name="T84" fmla="*/ 37 w 1189"/>
                      <a:gd name="T85" fmla="*/ 298 h 501"/>
                      <a:gd name="T86" fmla="*/ 22 w 1189"/>
                      <a:gd name="T87" fmla="*/ 356 h 501"/>
                      <a:gd name="T88" fmla="*/ 12 w 1189"/>
                      <a:gd name="T89" fmla="*/ 412 h 501"/>
                      <a:gd name="T90" fmla="*/ 6 w 1189"/>
                      <a:gd name="T91" fmla="*/ 457 h 501"/>
                      <a:gd name="T92" fmla="*/ 0 w 1189"/>
                      <a:gd name="T93" fmla="*/ 501 h 501"/>
                      <a:gd name="T94" fmla="*/ 594 w 1189"/>
                      <a:gd name="T95" fmla="*/ 499 h 501"/>
                      <a:gd name="T96" fmla="*/ 1189 w 1189"/>
                      <a:gd name="T97" fmla="*/ 501 h 501"/>
                      <a:gd name="T98" fmla="*/ 1189 w 1189"/>
                      <a:gd name="T99" fmla="*/ 501 h 501"/>
                      <a:gd name="T100" fmla="*/ 1189 w 1189"/>
                      <a:gd name="T10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9" h="501">
                        <a:moveTo>
                          <a:pt x="1189" y="501"/>
                        </a:moveTo>
                        <a:lnTo>
                          <a:pt x="1189" y="501"/>
                        </a:lnTo>
                        <a:lnTo>
                          <a:pt x="1183" y="457"/>
                        </a:lnTo>
                        <a:lnTo>
                          <a:pt x="1177" y="412"/>
                        </a:lnTo>
                        <a:lnTo>
                          <a:pt x="1167" y="356"/>
                        </a:lnTo>
                        <a:lnTo>
                          <a:pt x="1152" y="298"/>
                        </a:lnTo>
                        <a:lnTo>
                          <a:pt x="1145" y="271"/>
                        </a:lnTo>
                        <a:lnTo>
                          <a:pt x="1136" y="243"/>
                        </a:lnTo>
                        <a:lnTo>
                          <a:pt x="1126" y="218"/>
                        </a:lnTo>
                        <a:lnTo>
                          <a:pt x="1116" y="197"/>
                        </a:lnTo>
                        <a:lnTo>
                          <a:pt x="1106" y="180"/>
                        </a:lnTo>
                        <a:lnTo>
                          <a:pt x="1101" y="172"/>
                        </a:lnTo>
                        <a:lnTo>
                          <a:pt x="1095" y="165"/>
                        </a:lnTo>
                        <a:lnTo>
                          <a:pt x="1095" y="165"/>
                        </a:lnTo>
                        <a:lnTo>
                          <a:pt x="1082" y="154"/>
                        </a:lnTo>
                        <a:lnTo>
                          <a:pt x="1063" y="141"/>
                        </a:lnTo>
                        <a:lnTo>
                          <a:pt x="1041" y="127"/>
                        </a:lnTo>
                        <a:lnTo>
                          <a:pt x="1015" y="114"/>
                        </a:lnTo>
                        <a:lnTo>
                          <a:pt x="961" y="85"/>
                        </a:lnTo>
                        <a:lnTo>
                          <a:pt x="901" y="60"/>
                        </a:lnTo>
                        <a:lnTo>
                          <a:pt x="846" y="36"/>
                        </a:lnTo>
                        <a:lnTo>
                          <a:pt x="798" y="17"/>
                        </a:lnTo>
                        <a:lnTo>
                          <a:pt x="752" y="0"/>
                        </a:lnTo>
                        <a:lnTo>
                          <a:pt x="601" y="33"/>
                        </a:lnTo>
                        <a:lnTo>
                          <a:pt x="441" y="20"/>
                        </a:lnTo>
                        <a:lnTo>
                          <a:pt x="435" y="0"/>
                        </a:lnTo>
                        <a:lnTo>
                          <a:pt x="391" y="17"/>
                        </a:lnTo>
                        <a:lnTo>
                          <a:pt x="343" y="36"/>
                        </a:lnTo>
                        <a:lnTo>
                          <a:pt x="287" y="60"/>
                        </a:lnTo>
                        <a:lnTo>
                          <a:pt x="228" y="85"/>
                        </a:lnTo>
                        <a:lnTo>
                          <a:pt x="171" y="114"/>
                        </a:lnTo>
                        <a:lnTo>
                          <a:pt x="148" y="127"/>
                        </a:lnTo>
                        <a:lnTo>
                          <a:pt x="125" y="141"/>
                        </a:lnTo>
                        <a:lnTo>
                          <a:pt x="107" y="154"/>
                        </a:lnTo>
                        <a:lnTo>
                          <a:pt x="92" y="165"/>
                        </a:lnTo>
                        <a:lnTo>
                          <a:pt x="92" y="165"/>
                        </a:lnTo>
                        <a:lnTo>
                          <a:pt x="87" y="172"/>
                        </a:lnTo>
                        <a:lnTo>
                          <a:pt x="81" y="180"/>
                        </a:lnTo>
                        <a:lnTo>
                          <a:pt x="70" y="197"/>
                        </a:lnTo>
                        <a:lnTo>
                          <a:pt x="61" y="218"/>
                        </a:lnTo>
                        <a:lnTo>
                          <a:pt x="52" y="243"/>
                        </a:lnTo>
                        <a:lnTo>
                          <a:pt x="43" y="271"/>
                        </a:lnTo>
                        <a:lnTo>
                          <a:pt x="37" y="298"/>
                        </a:lnTo>
                        <a:lnTo>
                          <a:pt x="22" y="356"/>
                        </a:lnTo>
                        <a:lnTo>
                          <a:pt x="12" y="412"/>
                        </a:lnTo>
                        <a:lnTo>
                          <a:pt x="6" y="457"/>
                        </a:lnTo>
                        <a:lnTo>
                          <a:pt x="0" y="501"/>
                        </a:lnTo>
                        <a:lnTo>
                          <a:pt x="594" y="499"/>
                        </a:lnTo>
                        <a:lnTo>
                          <a:pt x="1189" y="501"/>
                        </a:lnTo>
                        <a:lnTo>
                          <a:pt x="1189" y="501"/>
                        </a:lnTo>
                        <a:lnTo>
                          <a:pt x="1189" y="50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dirty="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14" name="Freeform 13">
                    <a:extLst>
                      <a:ext uri="{FF2B5EF4-FFF2-40B4-BE49-F238E27FC236}">
                        <a16:creationId xmlns:a16="http://schemas.microsoft.com/office/drawing/2014/main" id="{52DD8A3E-92CC-4480-939C-7AEB18ED82B1}"/>
                      </a:ext>
                    </a:extLst>
                  </p:cNvPr>
                  <p:cNvSpPr>
                    <a:spLocks/>
                  </p:cNvSpPr>
                  <p:nvPr/>
                </p:nvSpPr>
                <p:spPr bwMode="auto">
                  <a:xfrm>
                    <a:off x="1419" y="5843"/>
                    <a:ext cx="53" cy="29"/>
                  </a:xfrm>
                  <a:custGeom>
                    <a:avLst/>
                    <a:gdLst>
                      <a:gd name="T0" fmla="*/ 0 w 263"/>
                      <a:gd name="T1" fmla="*/ 29 h 147"/>
                      <a:gd name="T2" fmla="*/ 0 w 263"/>
                      <a:gd name="T3" fmla="*/ 29 h 147"/>
                      <a:gd name="T4" fmla="*/ 3 w 263"/>
                      <a:gd name="T5" fmla="*/ 36 h 147"/>
                      <a:gd name="T6" fmla="*/ 5 w 263"/>
                      <a:gd name="T7" fmla="*/ 53 h 147"/>
                      <a:gd name="T8" fmla="*/ 9 w 263"/>
                      <a:gd name="T9" fmla="*/ 63 h 147"/>
                      <a:gd name="T10" fmla="*/ 14 w 263"/>
                      <a:gd name="T11" fmla="*/ 74 h 147"/>
                      <a:gd name="T12" fmla="*/ 19 w 263"/>
                      <a:gd name="T13" fmla="*/ 87 h 147"/>
                      <a:gd name="T14" fmla="*/ 27 w 263"/>
                      <a:gd name="T15" fmla="*/ 97 h 147"/>
                      <a:gd name="T16" fmla="*/ 27 w 263"/>
                      <a:gd name="T17" fmla="*/ 97 h 147"/>
                      <a:gd name="T18" fmla="*/ 35 w 263"/>
                      <a:gd name="T19" fmla="*/ 105 h 147"/>
                      <a:gd name="T20" fmla="*/ 42 w 263"/>
                      <a:gd name="T21" fmla="*/ 113 h 147"/>
                      <a:gd name="T22" fmla="*/ 57 w 263"/>
                      <a:gd name="T23" fmla="*/ 124 h 147"/>
                      <a:gd name="T24" fmla="*/ 74 w 263"/>
                      <a:gd name="T25" fmla="*/ 131 h 147"/>
                      <a:gd name="T26" fmla="*/ 89 w 263"/>
                      <a:gd name="T27" fmla="*/ 138 h 147"/>
                      <a:gd name="T28" fmla="*/ 105 w 263"/>
                      <a:gd name="T29" fmla="*/ 142 h 147"/>
                      <a:gd name="T30" fmla="*/ 120 w 263"/>
                      <a:gd name="T31" fmla="*/ 145 h 147"/>
                      <a:gd name="T32" fmla="*/ 136 w 263"/>
                      <a:gd name="T33" fmla="*/ 147 h 147"/>
                      <a:gd name="T34" fmla="*/ 136 w 263"/>
                      <a:gd name="T35" fmla="*/ 147 h 147"/>
                      <a:gd name="T36" fmla="*/ 145 w 263"/>
                      <a:gd name="T37" fmla="*/ 146 h 147"/>
                      <a:gd name="T38" fmla="*/ 154 w 263"/>
                      <a:gd name="T39" fmla="*/ 145 h 147"/>
                      <a:gd name="T40" fmla="*/ 167 w 263"/>
                      <a:gd name="T41" fmla="*/ 142 h 147"/>
                      <a:gd name="T42" fmla="*/ 183 w 263"/>
                      <a:gd name="T43" fmla="*/ 137 h 147"/>
                      <a:gd name="T44" fmla="*/ 199 w 263"/>
                      <a:gd name="T45" fmla="*/ 129 h 147"/>
                      <a:gd name="T46" fmla="*/ 214 w 263"/>
                      <a:gd name="T47" fmla="*/ 120 h 147"/>
                      <a:gd name="T48" fmla="*/ 227 w 263"/>
                      <a:gd name="T49" fmla="*/ 108 h 147"/>
                      <a:gd name="T50" fmla="*/ 235 w 263"/>
                      <a:gd name="T51" fmla="*/ 103 h 147"/>
                      <a:gd name="T52" fmla="*/ 242 w 263"/>
                      <a:gd name="T53" fmla="*/ 95 h 147"/>
                      <a:gd name="T54" fmla="*/ 242 w 263"/>
                      <a:gd name="T55" fmla="*/ 95 h 147"/>
                      <a:gd name="T56" fmla="*/ 249 w 263"/>
                      <a:gd name="T57" fmla="*/ 83 h 147"/>
                      <a:gd name="T58" fmla="*/ 253 w 263"/>
                      <a:gd name="T59" fmla="*/ 71 h 147"/>
                      <a:gd name="T60" fmla="*/ 258 w 263"/>
                      <a:gd name="T61" fmla="*/ 60 h 147"/>
                      <a:gd name="T62" fmla="*/ 260 w 263"/>
                      <a:gd name="T63" fmla="*/ 49 h 147"/>
                      <a:gd name="T64" fmla="*/ 262 w 263"/>
                      <a:gd name="T65" fmla="*/ 33 h 147"/>
                      <a:gd name="T66" fmla="*/ 263 w 263"/>
                      <a:gd name="T67" fmla="*/ 27 h 147"/>
                      <a:gd name="T68" fmla="*/ 93 w 263"/>
                      <a:gd name="T69" fmla="*/ 0 h 147"/>
                      <a:gd name="T70" fmla="*/ 0 w 263"/>
                      <a:gd name="T71" fmla="*/ 29 h 147"/>
                      <a:gd name="T72" fmla="*/ 0 w 263"/>
                      <a:gd name="T73" fmla="*/ 29 h 147"/>
                      <a:gd name="T74" fmla="*/ 0 w 263"/>
                      <a:gd name="T75" fmla="*/ 2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3" h="147">
                        <a:moveTo>
                          <a:pt x="0" y="29"/>
                        </a:moveTo>
                        <a:lnTo>
                          <a:pt x="0" y="29"/>
                        </a:lnTo>
                        <a:lnTo>
                          <a:pt x="3" y="36"/>
                        </a:lnTo>
                        <a:lnTo>
                          <a:pt x="5" y="53"/>
                        </a:lnTo>
                        <a:lnTo>
                          <a:pt x="9" y="63"/>
                        </a:lnTo>
                        <a:lnTo>
                          <a:pt x="14" y="74"/>
                        </a:lnTo>
                        <a:lnTo>
                          <a:pt x="19" y="87"/>
                        </a:lnTo>
                        <a:lnTo>
                          <a:pt x="27" y="97"/>
                        </a:lnTo>
                        <a:lnTo>
                          <a:pt x="27" y="97"/>
                        </a:lnTo>
                        <a:lnTo>
                          <a:pt x="35" y="105"/>
                        </a:lnTo>
                        <a:lnTo>
                          <a:pt x="42" y="113"/>
                        </a:lnTo>
                        <a:lnTo>
                          <a:pt x="57" y="124"/>
                        </a:lnTo>
                        <a:lnTo>
                          <a:pt x="74" y="131"/>
                        </a:lnTo>
                        <a:lnTo>
                          <a:pt x="89" y="138"/>
                        </a:lnTo>
                        <a:lnTo>
                          <a:pt x="105" y="142"/>
                        </a:lnTo>
                        <a:lnTo>
                          <a:pt x="120" y="145"/>
                        </a:lnTo>
                        <a:lnTo>
                          <a:pt x="136" y="147"/>
                        </a:lnTo>
                        <a:lnTo>
                          <a:pt x="136" y="147"/>
                        </a:lnTo>
                        <a:lnTo>
                          <a:pt x="145" y="146"/>
                        </a:lnTo>
                        <a:lnTo>
                          <a:pt x="154" y="145"/>
                        </a:lnTo>
                        <a:lnTo>
                          <a:pt x="167" y="142"/>
                        </a:lnTo>
                        <a:lnTo>
                          <a:pt x="183" y="137"/>
                        </a:lnTo>
                        <a:lnTo>
                          <a:pt x="199" y="129"/>
                        </a:lnTo>
                        <a:lnTo>
                          <a:pt x="214" y="120"/>
                        </a:lnTo>
                        <a:lnTo>
                          <a:pt x="227" y="108"/>
                        </a:lnTo>
                        <a:lnTo>
                          <a:pt x="235" y="103"/>
                        </a:lnTo>
                        <a:lnTo>
                          <a:pt x="242" y="95"/>
                        </a:lnTo>
                        <a:lnTo>
                          <a:pt x="242" y="95"/>
                        </a:lnTo>
                        <a:lnTo>
                          <a:pt x="249" y="83"/>
                        </a:lnTo>
                        <a:lnTo>
                          <a:pt x="253" y="71"/>
                        </a:lnTo>
                        <a:lnTo>
                          <a:pt x="258" y="60"/>
                        </a:lnTo>
                        <a:lnTo>
                          <a:pt x="260" y="49"/>
                        </a:lnTo>
                        <a:lnTo>
                          <a:pt x="262" y="33"/>
                        </a:lnTo>
                        <a:lnTo>
                          <a:pt x="263" y="27"/>
                        </a:lnTo>
                        <a:lnTo>
                          <a:pt x="93" y="0"/>
                        </a:lnTo>
                        <a:lnTo>
                          <a:pt x="0" y="29"/>
                        </a:lnTo>
                        <a:lnTo>
                          <a:pt x="0" y="29"/>
                        </a:lnTo>
                        <a:lnTo>
                          <a:pt x="0" y="29"/>
                        </a:lnTo>
                        <a:close/>
                      </a:path>
                    </a:pathLst>
                  </a:custGeom>
                  <a:solidFill>
                    <a:srgbClr val="CE9A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15" name="Freeform 14">
                    <a:extLst>
                      <a:ext uri="{FF2B5EF4-FFF2-40B4-BE49-F238E27FC236}">
                        <a16:creationId xmlns:a16="http://schemas.microsoft.com/office/drawing/2014/main" id="{D011389F-CA12-4F8D-A4ED-BA6E68A1E3C6}"/>
                      </a:ext>
                    </a:extLst>
                  </p:cNvPr>
                  <p:cNvSpPr>
                    <a:spLocks/>
                  </p:cNvSpPr>
                  <p:nvPr/>
                </p:nvSpPr>
                <p:spPr bwMode="auto">
                  <a:xfrm>
                    <a:off x="1416" y="5831"/>
                    <a:ext cx="59" cy="19"/>
                  </a:xfrm>
                  <a:custGeom>
                    <a:avLst/>
                    <a:gdLst>
                      <a:gd name="T0" fmla="*/ 102 w 294"/>
                      <a:gd name="T1" fmla="*/ 0 h 94"/>
                      <a:gd name="T2" fmla="*/ 0 w 294"/>
                      <a:gd name="T3" fmla="*/ 30 h 94"/>
                      <a:gd name="T4" fmla="*/ 0 w 294"/>
                      <a:gd name="T5" fmla="*/ 30 h 94"/>
                      <a:gd name="T6" fmla="*/ 0 w 294"/>
                      <a:gd name="T7" fmla="*/ 35 h 94"/>
                      <a:gd name="T8" fmla="*/ 3 w 294"/>
                      <a:gd name="T9" fmla="*/ 47 h 94"/>
                      <a:gd name="T10" fmla="*/ 8 w 294"/>
                      <a:gd name="T11" fmla="*/ 66 h 94"/>
                      <a:gd name="T12" fmla="*/ 11 w 294"/>
                      <a:gd name="T13" fmla="*/ 77 h 94"/>
                      <a:gd name="T14" fmla="*/ 15 w 294"/>
                      <a:gd name="T15" fmla="*/ 86 h 94"/>
                      <a:gd name="T16" fmla="*/ 15 w 294"/>
                      <a:gd name="T17" fmla="*/ 86 h 94"/>
                      <a:gd name="T18" fmla="*/ 15 w 294"/>
                      <a:gd name="T19" fmla="*/ 86 h 94"/>
                      <a:gd name="T20" fmla="*/ 108 w 294"/>
                      <a:gd name="T21" fmla="*/ 57 h 94"/>
                      <a:gd name="T22" fmla="*/ 278 w 294"/>
                      <a:gd name="T23" fmla="*/ 84 h 94"/>
                      <a:gd name="T24" fmla="*/ 278 w 294"/>
                      <a:gd name="T25" fmla="*/ 84 h 94"/>
                      <a:gd name="T26" fmla="*/ 277 w 294"/>
                      <a:gd name="T27" fmla="*/ 94 h 94"/>
                      <a:gd name="T28" fmla="*/ 277 w 294"/>
                      <a:gd name="T29" fmla="*/ 94 h 94"/>
                      <a:gd name="T30" fmla="*/ 283 w 294"/>
                      <a:gd name="T31" fmla="*/ 82 h 94"/>
                      <a:gd name="T32" fmla="*/ 287 w 294"/>
                      <a:gd name="T33" fmla="*/ 71 h 94"/>
                      <a:gd name="T34" fmla="*/ 289 w 294"/>
                      <a:gd name="T35" fmla="*/ 61 h 94"/>
                      <a:gd name="T36" fmla="*/ 290 w 294"/>
                      <a:gd name="T37" fmla="*/ 50 h 94"/>
                      <a:gd name="T38" fmla="*/ 294 w 294"/>
                      <a:gd name="T39" fmla="*/ 33 h 94"/>
                      <a:gd name="T40" fmla="*/ 294 w 294"/>
                      <a:gd name="T41" fmla="*/ 27 h 94"/>
                      <a:gd name="T42" fmla="*/ 102 w 294"/>
                      <a:gd name="T43" fmla="*/ 0 h 94"/>
                      <a:gd name="T44" fmla="*/ 102 w 294"/>
                      <a:gd name="T45" fmla="*/ 0 h 94"/>
                      <a:gd name="T46" fmla="*/ 102 w 294"/>
                      <a:gd name="T4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94">
                        <a:moveTo>
                          <a:pt x="102" y="0"/>
                        </a:moveTo>
                        <a:lnTo>
                          <a:pt x="0" y="30"/>
                        </a:lnTo>
                        <a:lnTo>
                          <a:pt x="0" y="30"/>
                        </a:lnTo>
                        <a:lnTo>
                          <a:pt x="0" y="35"/>
                        </a:lnTo>
                        <a:lnTo>
                          <a:pt x="3" y="47"/>
                        </a:lnTo>
                        <a:lnTo>
                          <a:pt x="8" y="66"/>
                        </a:lnTo>
                        <a:lnTo>
                          <a:pt x="11" y="77"/>
                        </a:lnTo>
                        <a:lnTo>
                          <a:pt x="15" y="86"/>
                        </a:lnTo>
                        <a:lnTo>
                          <a:pt x="15" y="86"/>
                        </a:lnTo>
                        <a:lnTo>
                          <a:pt x="15" y="86"/>
                        </a:lnTo>
                        <a:lnTo>
                          <a:pt x="108" y="57"/>
                        </a:lnTo>
                        <a:lnTo>
                          <a:pt x="278" y="84"/>
                        </a:lnTo>
                        <a:lnTo>
                          <a:pt x="278" y="84"/>
                        </a:lnTo>
                        <a:lnTo>
                          <a:pt x="277" y="94"/>
                        </a:lnTo>
                        <a:lnTo>
                          <a:pt x="277" y="94"/>
                        </a:lnTo>
                        <a:lnTo>
                          <a:pt x="283" y="82"/>
                        </a:lnTo>
                        <a:lnTo>
                          <a:pt x="287" y="71"/>
                        </a:lnTo>
                        <a:lnTo>
                          <a:pt x="289" y="61"/>
                        </a:lnTo>
                        <a:lnTo>
                          <a:pt x="290" y="50"/>
                        </a:lnTo>
                        <a:lnTo>
                          <a:pt x="294" y="33"/>
                        </a:lnTo>
                        <a:lnTo>
                          <a:pt x="294" y="27"/>
                        </a:lnTo>
                        <a:lnTo>
                          <a:pt x="102" y="0"/>
                        </a:lnTo>
                        <a:lnTo>
                          <a:pt x="102" y="0"/>
                        </a:lnTo>
                        <a:lnTo>
                          <a:pt x="102" y="0"/>
                        </a:lnTo>
                        <a:close/>
                      </a:path>
                    </a:pathLst>
                  </a:custGeom>
                  <a:solidFill>
                    <a:srgbClr val="F6E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16" name="Freeform 15">
                    <a:extLst>
                      <a:ext uri="{FF2B5EF4-FFF2-40B4-BE49-F238E27FC236}">
                        <a16:creationId xmlns:a16="http://schemas.microsoft.com/office/drawing/2014/main" id="{AD8D9A4C-8B40-4622-ACE8-839C2C402272}"/>
                      </a:ext>
                    </a:extLst>
                  </p:cNvPr>
                  <p:cNvSpPr>
                    <a:spLocks/>
                  </p:cNvSpPr>
                  <p:nvPr/>
                </p:nvSpPr>
                <p:spPr bwMode="auto">
                  <a:xfrm>
                    <a:off x="1419" y="5843"/>
                    <a:ext cx="53" cy="19"/>
                  </a:xfrm>
                  <a:custGeom>
                    <a:avLst/>
                    <a:gdLst>
                      <a:gd name="T0" fmla="*/ 93 w 263"/>
                      <a:gd name="T1" fmla="*/ 0 h 95"/>
                      <a:gd name="T2" fmla="*/ 0 w 263"/>
                      <a:gd name="T3" fmla="*/ 29 h 95"/>
                      <a:gd name="T4" fmla="*/ 0 w 263"/>
                      <a:gd name="T5" fmla="*/ 29 h 95"/>
                      <a:gd name="T6" fmla="*/ 0 w 263"/>
                      <a:gd name="T7" fmla="*/ 29 h 95"/>
                      <a:gd name="T8" fmla="*/ 0 w 263"/>
                      <a:gd name="T9" fmla="*/ 29 h 95"/>
                      <a:gd name="T10" fmla="*/ 8 w 263"/>
                      <a:gd name="T11" fmla="*/ 40 h 95"/>
                      <a:gd name="T12" fmla="*/ 15 w 263"/>
                      <a:gd name="T13" fmla="*/ 50 h 95"/>
                      <a:gd name="T14" fmla="*/ 15 w 263"/>
                      <a:gd name="T15" fmla="*/ 50 h 95"/>
                      <a:gd name="T16" fmla="*/ 22 w 263"/>
                      <a:gd name="T17" fmla="*/ 58 h 95"/>
                      <a:gd name="T18" fmla="*/ 30 w 263"/>
                      <a:gd name="T19" fmla="*/ 65 h 95"/>
                      <a:gd name="T20" fmla="*/ 38 w 263"/>
                      <a:gd name="T21" fmla="*/ 70 h 95"/>
                      <a:gd name="T22" fmla="*/ 48 w 263"/>
                      <a:gd name="T23" fmla="*/ 75 h 95"/>
                      <a:gd name="T24" fmla="*/ 67 w 263"/>
                      <a:gd name="T25" fmla="*/ 83 h 95"/>
                      <a:gd name="T26" fmla="*/ 85 w 263"/>
                      <a:gd name="T27" fmla="*/ 89 h 95"/>
                      <a:gd name="T28" fmla="*/ 103 w 263"/>
                      <a:gd name="T29" fmla="*/ 91 h 95"/>
                      <a:gd name="T30" fmla="*/ 116 w 263"/>
                      <a:gd name="T31" fmla="*/ 94 h 95"/>
                      <a:gd name="T32" fmla="*/ 137 w 263"/>
                      <a:gd name="T33" fmla="*/ 95 h 95"/>
                      <a:gd name="T34" fmla="*/ 137 w 263"/>
                      <a:gd name="T35" fmla="*/ 95 h 95"/>
                      <a:gd name="T36" fmla="*/ 157 w 263"/>
                      <a:gd name="T37" fmla="*/ 94 h 95"/>
                      <a:gd name="T38" fmla="*/ 173 w 263"/>
                      <a:gd name="T39" fmla="*/ 90 h 95"/>
                      <a:gd name="T40" fmla="*/ 189 w 263"/>
                      <a:gd name="T41" fmla="*/ 87 h 95"/>
                      <a:gd name="T42" fmla="*/ 206 w 263"/>
                      <a:gd name="T43" fmla="*/ 80 h 95"/>
                      <a:gd name="T44" fmla="*/ 223 w 263"/>
                      <a:gd name="T45" fmla="*/ 73 h 95"/>
                      <a:gd name="T46" fmla="*/ 232 w 263"/>
                      <a:gd name="T47" fmla="*/ 67 h 95"/>
                      <a:gd name="T48" fmla="*/ 241 w 263"/>
                      <a:gd name="T49" fmla="*/ 61 h 95"/>
                      <a:gd name="T50" fmla="*/ 248 w 263"/>
                      <a:gd name="T51" fmla="*/ 55 h 95"/>
                      <a:gd name="T52" fmla="*/ 254 w 263"/>
                      <a:gd name="T53" fmla="*/ 47 h 95"/>
                      <a:gd name="T54" fmla="*/ 254 w 263"/>
                      <a:gd name="T55" fmla="*/ 47 h 95"/>
                      <a:gd name="T56" fmla="*/ 262 w 263"/>
                      <a:gd name="T57" fmla="*/ 37 h 95"/>
                      <a:gd name="T58" fmla="*/ 262 w 263"/>
                      <a:gd name="T59" fmla="*/ 37 h 95"/>
                      <a:gd name="T60" fmla="*/ 263 w 263"/>
                      <a:gd name="T61" fmla="*/ 27 h 95"/>
                      <a:gd name="T62" fmla="*/ 93 w 263"/>
                      <a:gd name="T63" fmla="*/ 0 h 95"/>
                      <a:gd name="T64" fmla="*/ 93 w 263"/>
                      <a:gd name="T65" fmla="*/ 0 h 95"/>
                      <a:gd name="T66" fmla="*/ 93 w 263"/>
                      <a:gd name="T6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3" h="95">
                        <a:moveTo>
                          <a:pt x="93" y="0"/>
                        </a:moveTo>
                        <a:lnTo>
                          <a:pt x="0" y="29"/>
                        </a:lnTo>
                        <a:lnTo>
                          <a:pt x="0" y="29"/>
                        </a:lnTo>
                        <a:lnTo>
                          <a:pt x="0" y="29"/>
                        </a:lnTo>
                        <a:lnTo>
                          <a:pt x="0" y="29"/>
                        </a:lnTo>
                        <a:lnTo>
                          <a:pt x="8" y="40"/>
                        </a:lnTo>
                        <a:lnTo>
                          <a:pt x="15" y="50"/>
                        </a:lnTo>
                        <a:lnTo>
                          <a:pt x="15" y="50"/>
                        </a:lnTo>
                        <a:lnTo>
                          <a:pt x="22" y="58"/>
                        </a:lnTo>
                        <a:lnTo>
                          <a:pt x="30" y="65"/>
                        </a:lnTo>
                        <a:lnTo>
                          <a:pt x="38" y="70"/>
                        </a:lnTo>
                        <a:lnTo>
                          <a:pt x="48" y="75"/>
                        </a:lnTo>
                        <a:lnTo>
                          <a:pt x="67" y="83"/>
                        </a:lnTo>
                        <a:lnTo>
                          <a:pt x="85" y="89"/>
                        </a:lnTo>
                        <a:lnTo>
                          <a:pt x="103" y="91"/>
                        </a:lnTo>
                        <a:lnTo>
                          <a:pt x="116" y="94"/>
                        </a:lnTo>
                        <a:lnTo>
                          <a:pt x="137" y="95"/>
                        </a:lnTo>
                        <a:lnTo>
                          <a:pt x="137" y="95"/>
                        </a:lnTo>
                        <a:lnTo>
                          <a:pt x="157" y="94"/>
                        </a:lnTo>
                        <a:lnTo>
                          <a:pt x="173" y="90"/>
                        </a:lnTo>
                        <a:lnTo>
                          <a:pt x="189" y="87"/>
                        </a:lnTo>
                        <a:lnTo>
                          <a:pt x="206" y="80"/>
                        </a:lnTo>
                        <a:lnTo>
                          <a:pt x="223" y="73"/>
                        </a:lnTo>
                        <a:lnTo>
                          <a:pt x="232" y="67"/>
                        </a:lnTo>
                        <a:lnTo>
                          <a:pt x="241" y="61"/>
                        </a:lnTo>
                        <a:lnTo>
                          <a:pt x="248" y="55"/>
                        </a:lnTo>
                        <a:lnTo>
                          <a:pt x="254" y="47"/>
                        </a:lnTo>
                        <a:lnTo>
                          <a:pt x="254" y="47"/>
                        </a:lnTo>
                        <a:lnTo>
                          <a:pt x="262" y="37"/>
                        </a:lnTo>
                        <a:lnTo>
                          <a:pt x="262" y="37"/>
                        </a:lnTo>
                        <a:lnTo>
                          <a:pt x="263" y="27"/>
                        </a:lnTo>
                        <a:lnTo>
                          <a:pt x="93" y="0"/>
                        </a:lnTo>
                        <a:lnTo>
                          <a:pt x="93" y="0"/>
                        </a:lnTo>
                        <a:lnTo>
                          <a:pt x="93" y="0"/>
                        </a:lnTo>
                        <a:close/>
                      </a:path>
                    </a:pathLst>
                  </a:custGeom>
                  <a:solidFill>
                    <a:srgbClr val="CE9A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17" name="Freeform 16">
                    <a:extLst>
                      <a:ext uri="{FF2B5EF4-FFF2-40B4-BE49-F238E27FC236}">
                        <a16:creationId xmlns:a16="http://schemas.microsoft.com/office/drawing/2014/main" id="{DB00E9C3-8480-4F4A-A2AD-7969DC73E814}"/>
                      </a:ext>
                    </a:extLst>
                  </p:cNvPr>
                  <p:cNvSpPr>
                    <a:spLocks/>
                  </p:cNvSpPr>
                  <p:nvPr/>
                </p:nvSpPr>
                <p:spPr bwMode="auto">
                  <a:xfrm>
                    <a:off x="1365" y="5703"/>
                    <a:ext cx="81" cy="156"/>
                  </a:xfrm>
                  <a:custGeom>
                    <a:avLst/>
                    <a:gdLst>
                      <a:gd name="T0" fmla="*/ 394 w 405"/>
                      <a:gd name="T1" fmla="*/ 0 h 778"/>
                      <a:gd name="T2" fmla="*/ 362 w 405"/>
                      <a:gd name="T3" fmla="*/ 2 h 778"/>
                      <a:gd name="T4" fmla="*/ 332 w 405"/>
                      <a:gd name="T5" fmla="*/ 6 h 778"/>
                      <a:gd name="T6" fmla="*/ 306 w 405"/>
                      <a:gd name="T7" fmla="*/ 16 h 778"/>
                      <a:gd name="T8" fmla="*/ 281 w 405"/>
                      <a:gd name="T9" fmla="*/ 26 h 778"/>
                      <a:gd name="T10" fmla="*/ 257 w 405"/>
                      <a:gd name="T11" fmla="*/ 39 h 778"/>
                      <a:gd name="T12" fmla="*/ 216 w 405"/>
                      <a:gd name="T13" fmla="*/ 73 h 778"/>
                      <a:gd name="T14" fmla="*/ 179 w 405"/>
                      <a:gd name="T15" fmla="*/ 117 h 778"/>
                      <a:gd name="T16" fmla="*/ 150 w 405"/>
                      <a:gd name="T17" fmla="*/ 167 h 778"/>
                      <a:gd name="T18" fmla="*/ 124 w 405"/>
                      <a:gd name="T19" fmla="*/ 223 h 778"/>
                      <a:gd name="T20" fmla="*/ 104 w 405"/>
                      <a:gd name="T21" fmla="*/ 283 h 778"/>
                      <a:gd name="T22" fmla="*/ 96 w 405"/>
                      <a:gd name="T23" fmla="*/ 315 h 778"/>
                      <a:gd name="T24" fmla="*/ 63 w 405"/>
                      <a:gd name="T25" fmla="*/ 293 h 778"/>
                      <a:gd name="T26" fmla="*/ 54 w 405"/>
                      <a:gd name="T27" fmla="*/ 291 h 778"/>
                      <a:gd name="T28" fmla="*/ 36 w 405"/>
                      <a:gd name="T29" fmla="*/ 292 h 778"/>
                      <a:gd name="T30" fmla="*/ 23 w 405"/>
                      <a:gd name="T31" fmla="*/ 300 h 778"/>
                      <a:gd name="T32" fmla="*/ 12 w 405"/>
                      <a:gd name="T33" fmla="*/ 313 h 778"/>
                      <a:gd name="T34" fmla="*/ 4 w 405"/>
                      <a:gd name="T35" fmla="*/ 331 h 778"/>
                      <a:gd name="T36" fmla="*/ 0 w 405"/>
                      <a:gd name="T37" fmla="*/ 351 h 778"/>
                      <a:gd name="T38" fmla="*/ 2 w 405"/>
                      <a:gd name="T39" fmla="*/ 373 h 778"/>
                      <a:gd name="T40" fmla="*/ 5 w 405"/>
                      <a:gd name="T41" fmla="*/ 395 h 778"/>
                      <a:gd name="T42" fmla="*/ 10 w 405"/>
                      <a:gd name="T43" fmla="*/ 405 h 778"/>
                      <a:gd name="T44" fmla="*/ 42 w 405"/>
                      <a:gd name="T45" fmla="*/ 474 h 778"/>
                      <a:gd name="T46" fmla="*/ 58 w 405"/>
                      <a:gd name="T47" fmla="*/ 497 h 778"/>
                      <a:gd name="T48" fmla="*/ 78 w 405"/>
                      <a:gd name="T49" fmla="*/ 506 h 778"/>
                      <a:gd name="T50" fmla="*/ 89 w 405"/>
                      <a:gd name="T51" fmla="*/ 507 h 778"/>
                      <a:gd name="T52" fmla="*/ 94 w 405"/>
                      <a:gd name="T53" fmla="*/ 507 h 778"/>
                      <a:gd name="T54" fmla="*/ 120 w 405"/>
                      <a:gd name="T55" fmla="*/ 568 h 778"/>
                      <a:gd name="T56" fmla="*/ 154 w 405"/>
                      <a:gd name="T57" fmla="*/ 640 h 778"/>
                      <a:gd name="T58" fmla="*/ 165 w 405"/>
                      <a:gd name="T59" fmla="*/ 656 h 778"/>
                      <a:gd name="T60" fmla="*/ 187 w 405"/>
                      <a:gd name="T61" fmla="*/ 677 h 778"/>
                      <a:gd name="T62" fmla="*/ 219 w 405"/>
                      <a:gd name="T63" fmla="*/ 698 h 778"/>
                      <a:gd name="T64" fmla="*/ 257 w 405"/>
                      <a:gd name="T65" fmla="*/ 719 h 778"/>
                      <a:gd name="T66" fmla="*/ 339 w 405"/>
                      <a:gd name="T67" fmla="*/ 754 h 778"/>
                      <a:gd name="T68" fmla="*/ 405 w 405"/>
                      <a:gd name="T69" fmla="*/ 778 h 778"/>
                      <a:gd name="T70" fmla="*/ 405 w 405"/>
                      <a:gd name="T71" fmla="*/ 1 h 778"/>
                      <a:gd name="T72" fmla="*/ 394 w 405"/>
                      <a:gd name="T73" fmla="*/ 0 h 778"/>
                      <a:gd name="T74" fmla="*/ 394 w 405"/>
                      <a:gd name="T75"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5" h="778">
                        <a:moveTo>
                          <a:pt x="394" y="0"/>
                        </a:moveTo>
                        <a:lnTo>
                          <a:pt x="394" y="0"/>
                        </a:lnTo>
                        <a:lnTo>
                          <a:pt x="378" y="1"/>
                        </a:lnTo>
                        <a:lnTo>
                          <a:pt x="362" y="2"/>
                        </a:lnTo>
                        <a:lnTo>
                          <a:pt x="348" y="3"/>
                        </a:lnTo>
                        <a:lnTo>
                          <a:pt x="332" y="6"/>
                        </a:lnTo>
                        <a:lnTo>
                          <a:pt x="320" y="10"/>
                        </a:lnTo>
                        <a:lnTo>
                          <a:pt x="306" y="16"/>
                        </a:lnTo>
                        <a:lnTo>
                          <a:pt x="293" y="20"/>
                        </a:lnTo>
                        <a:lnTo>
                          <a:pt x="281" y="26"/>
                        </a:lnTo>
                        <a:lnTo>
                          <a:pt x="269" y="32"/>
                        </a:lnTo>
                        <a:lnTo>
                          <a:pt x="257" y="39"/>
                        </a:lnTo>
                        <a:lnTo>
                          <a:pt x="236" y="54"/>
                        </a:lnTo>
                        <a:lnTo>
                          <a:pt x="216" y="73"/>
                        </a:lnTo>
                        <a:lnTo>
                          <a:pt x="197" y="93"/>
                        </a:lnTo>
                        <a:lnTo>
                          <a:pt x="179" y="117"/>
                        </a:lnTo>
                        <a:lnTo>
                          <a:pt x="163" y="141"/>
                        </a:lnTo>
                        <a:lnTo>
                          <a:pt x="150" y="167"/>
                        </a:lnTo>
                        <a:lnTo>
                          <a:pt x="137" y="193"/>
                        </a:lnTo>
                        <a:lnTo>
                          <a:pt x="124" y="223"/>
                        </a:lnTo>
                        <a:lnTo>
                          <a:pt x="114" y="252"/>
                        </a:lnTo>
                        <a:lnTo>
                          <a:pt x="104" y="283"/>
                        </a:lnTo>
                        <a:lnTo>
                          <a:pt x="96" y="315"/>
                        </a:lnTo>
                        <a:lnTo>
                          <a:pt x="96" y="315"/>
                        </a:lnTo>
                        <a:lnTo>
                          <a:pt x="79" y="305"/>
                        </a:lnTo>
                        <a:lnTo>
                          <a:pt x="63" y="293"/>
                        </a:lnTo>
                        <a:lnTo>
                          <a:pt x="63" y="293"/>
                        </a:lnTo>
                        <a:lnTo>
                          <a:pt x="54" y="291"/>
                        </a:lnTo>
                        <a:lnTo>
                          <a:pt x="45" y="291"/>
                        </a:lnTo>
                        <a:lnTo>
                          <a:pt x="36" y="292"/>
                        </a:lnTo>
                        <a:lnTo>
                          <a:pt x="30" y="294"/>
                        </a:lnTo>
                        <a:lnTo>
                          <a:pt x="23" y="300"/>
                        </a:lnTo>
                        <a:lnTo>
                          <a:pt x="17" y="305"/>
                        </a:lnTo>
                        <a:lnTo>
                          <a:pt x="12" y="313"/>
                        </a:lnTo>
                        <a:lnTo>
                          <a:pt x="7" y="322"/>
                        </a:lnTo>
                        <a:lnTo>
                          <a:pt x="4" y="331"/>
                        </a:lnTo>
                        <a:lnTo>
                          <a:pt x="2" y="341"/>
                        </a:lnTo>
                        <a:lnTo>
                          <a:pt x="0" y="351"/>
                        </a:lnTo>
                        <a:lnTo>
                          <a:pt x="0" y="363"/>
                        </a:lnTo>
                        <a:lnTo>
                          <a:pt x="2" y="373"/>
                        </a:lnTo>
                        <a:lnTo>
                          <a:pt x="3" y="384"/>
                        </a:lnTo>
                        <a:lnTo>
                          <a:pt x="5" y="395"/>
                        </a:lnTo>
                        <a:lnTo>
                          <a:pt x="10" y="405"/>
                        </a:lnTo>
                        <a:lnTo>
                          <a:pt x="10" y="405"/>
                        </a:lnTo>
                        <a:lnTo>
                          <a:pt x="34" y="457"/>
                        </a:lnTo>
                        <a:lnTo>
                          <a:pt x="42" y="474"/>
                        </a:lnTo>
                        <a:lnTo>
                          <a:pt x="51" y="489"/>
                        </a:lnTo>
                        <a:lnTo>
                          <a:pt x="58" y="497"/>
                        </a:lnTo>
                        <a:lnTo>
                          <a:pt x="66" y="504"/>
                        </a:lnTo>
                        <a:lnTo>
                          <a:pt x="78" y="506"/>
                        </a:lnTo>
                        <a:lnTo>
                          <a:pt x="89" y="507"/>
                        </a:lnTo>
                        <a:lnTo>
                          <a:pt x="89" y="507"/>
                        </a:lnTo>
                        <a:lnTo>
                          <a:pt x="94" y="507"/>
                        </a:lnTo>
                        <a:lnTo>
                          <a:pt x="94" y="507"/>
                        </a:lnTo>
                        <a:lnTo>
                          <a:pt x="102" y="525"/>
                        </a:lnTo>
                        <a:lnTo>
                          <a:pt x="120" y="568"/>
                        </a:lnTo>
                        <a:lnTo>
                          <a:pt x="142" y="616"/>
                        </a:lnTo>
                        <a:lnTo>
                          <a:pt x="154" y="640"/>
                        </a:lnTo>
                        <a:lnTo>
                          <a:pt x="165" y="656"/>
                        </a:lnTo>
                        <a:lnTo>
                          <a:pt x="165" y="656"/>
                        </a:lnTo>
                        <a:lnTo>
                          <a:pt x="173" y="667"/>
                        </a:lnTo>
                        <a:lnTo>
                          <a:pt x="187" y="677"/>
                        </a:lnTo>
                        <a:lnTo>
                          <a:pt x="200" y="687"/>
                        </a:lnTo>
                        <a:lnTo>
                          <a:pt x="219" y="698"/>
                        </a:lnTo>
                        <a:lnTo>
                          <a:pt x="237" y="709"/>
                        </a:lnTo>
                        <a:lnTo>
                          <a:pt x="257" y="719"/>
                        </a:lnTo>
                        <a:lnTo>
                          <a:pt x="299" y="737"/>
                        </a:lnTo>
                        <a:lnTo>
                          <a:pt x="339" y="754"/>
                        </a:lnTo>
                        <a:lnTo>
                          <a:pt x="372" y="767"/>
                        </a:lnTo>
                        <a:lnTo>
                          <a:pt x="405" y="778"/>
                        </a:lnTo>
                        <a:lnTo>
                          <a:pt x="405" y="1"/>
                        </a:lnTo>
                        <a:lnTo>
                          <a:pt x="405" y="1"/>
                        </a:lnTo>
                        <a:lnTo>
                          <a:pt x="394" y="0"/>
                        </a:lnTo>
                        <a:lnTo>
                          <a:pt x="394" y="0"/>
                        </a:lnTo>
                        <a:lnTo>
                          <a:pt x="394" y="0"/>
                        </a:lnTo>
                        <a:lnTo>
                          <a:pt x="394" y="0"/>
                        </a:lnTo>
                        <a:close/>
                      </a:path>
                    </a:pathLst>
                  </a:custGeom>
                  <a:solidFill>
                    <a:srgbClr val="FBE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18" name="Freeform 17">
                    <a:extLst>
                      <a:ext uri="{FF2B5EF4-FFF2-40B4-BE49-F238E27FC236}">
                        <a16:creationId xmlns:a16="http://schemas.microsoft.com/office/drawing/2014/main" id="{A03B0A58-9A3B-4AC4-8AAC-EEC062F1E719}"/>
                      </a:ext>
                    </a:extLst>
                  </p:cNvPr>
                  <p:cNvSpPr>
                    <a:spLocks/>
                  </p:cNvSpPr>
                  <p:nvPr/>
                </p:nvSpPr>
                <p:spPr bwMode="auto">
                  <a:xfrm>
                    <a:off x="1446" y="5703"/>
                    <a:ext cx="79" cy="156"/>
                  </a:xfrm>
                  <a:custGeom>
                    <a:avLst/>
                    <a:gdLst>
                      <a:gd name="T0" fmla="*/ 320 w 399"/>
                      <a:gd name="T1" fmla="*/ 303 h 777"/>
                      <a:gd name="T2" fmla="*/ 301 w 399"/>
                      <a:gd name="T3" fmla="*/ 242 h 777"/>
                      <a:gd name="T4" fmla="*/ 275 w 399"/>
                      <a:gd name="T5" fmla="*/ 186 h 777"/>
                      <a:gd name="T6" fmla="*/ 244 w 399"/>
                      <a:gd name="T7" fmla="*/ 134 h 777"/>
                      <a:gd name="T8" fmla="*/ 206 w 399"/>
                      <a:gd name="T9" fmla="*/ 91 h 777"/>
                      <a:gd name="T10" fmla="*/ 163 w 399"/>
                      <a:gd name="T11" fmla="*/ 53 h 777"/>
                      <a:gd name="T12" fmla="*/ 114 w 399"/>
                      <a:gd name="T13" fmla="*/ 26 h 777"/>
                      <a:gd name="T14" fmla="*/ 59 w 399"/>
                      <a:gd name="T15" fmla="*/ 8 h 777"/>
                      <a:gd name="T16" fmla="*/ 0 w 399"/>
                      <a:gd name="T17" fmla="*/ 0 h 777"/>
                      <a:gd name="T18" fmla="*/ 0 w 399"/>
                      <a:gd name="T19" fmla="*/ 777 h 777"/>
                      <a:gd name="T20" fmla="*/ 64 w 399"/>
                      <a:gd name="T21" fmla="*/ 758 h 777"/>
                      <a:gd name="T22" fmla="*/ 146 w 399"/>
                      <a:gd name="T23" fmla="*/ 727 h 777"/>
                      <a:gd name="T24" fmla="*/ 185 w 399"/>
                      <a:gd name="T25" fmla="*/ 710 h 777"/>
                      <a:gd name="T26" fmla="*/ 217 w 399"/>
                      <a:gd name="T27" fmla="*/ 690 h 777"/>
                      <a:gd name="T28" fmla="*/ 238 w 399"/>
                      <a:gd name="T29" fmla="*/ 671 h 777"/>
                      <a:gd name="T30" fmla="*/ 246 w 399"/>
                      <a:gd name="T31" fmla="*/ 660 h 777"/>
                      <a:gd name="T32" fmla="*/ 267 w 399"/>
                      <a:gd name="T33" fmla="*/ 621 h 777"/>
                      <a:gd name="T34" fmla="*/ 288 w 399"/>
                      <a:gd name="T35" fmla="*/ 567 h 777"/>
                      <a:gd name="T36" fmla="*/ 305 w 399"/>
                      <a:gd name="T37" fmla="*/ 506 h 777"/>
                      <a:gd name="T38" fmla="*/ 315 w 399"/>
                      <a:gd name="T39" fmla="*/ 503 h 777"/>
                      <a:gd name="T40" fmla="*/ 336 w 399"/>
                      <a:gd name="T41" fmla="*/ 491 h 777"/>
                      <a:gd name="T42" fmla="*/ 361 w 399"/>
                      <a:gd name="T43" fmla="*/ 471 h 777"/>
                      <a:gd name="T44" fmla="*/ 376 w 399"/>
                      <a:gd name="T45" fmla="*/ 448 h 777"/>
                      <a:gd name="T46" fmla="*/ 380 w 399"/>
                      <a:gd name="T47" fmla="*/ 439 h 777"/>
                      <a:gd name="T48" fmla="*/ 395 w 399"/>
                      <a:gd name="T49" fmla="*/ 394 h 777"/>
                      <a:gd name="T50" fmla="*/ 399 w 399"/>
                      <a:gd name="T51" fmla="*/ 357 h 777"/>
                      <a:gd name="T52" fmla="*/ 396 w 399"/>
                      <a:gd name="T53" fmla="*/ 327 h 777"/>
                      <a:gd name="T54" fmla="*/ 386 w 399"/>
                      <a:gd name="T55" fmla="*/ 305 h 777"/>
                      <a:gd name="T56" fmla="*/ 373 w 399"/>
                      <a:gd name="T57" fmla="*/ 291 h 777"/>
                      <a:gd name="T58" fmla="*/ 355 w 399"/>
                      <a:gd name="T59" fmla="*/ 285 h 777"/>
                      <a:gd name="T60" fmla="*/ 337 w 399"/>
                      <a:gd name="T61" fmla="*/ 290 h 777"/>
                      <a:gd name="T62" fmla="*/ 320 w 399"/>
                      <a:gd name="T63" fmla="*/ 303 h 777"/>
                      <a:gd name="T64" fmla="*/ 320 w 399"/>
                      <a:gd name="T65" fmla="*/ 30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9" h="777">
                        <a:moveTo>
                          <a:pt x="320" y="303"/>
                        </a:moveTo>
                        <a:lnTo>
                          <a:pt x="320" y="303"/>
                        </a:lnTo>
                        <a:lnTo>
                          <a:pt x="311" y="272"/>
                        </a:lnTo>
                        <a:lnTo>
                          <a:pt x="301" y="242"/>
                        </a:lnTo>
                        <a:lnTo>
                          <a:pt x="289" y="213"/>
                        </a:lnTo>
                        <a:lnTo>
                          <a:pt x="275" y="186"/>
                        </a:lnTo>
                        <a:lnTo>
                          <a:pt x="261" y="160"/>
                        </a:lnTo>
                        <a:lnTo>
                          <a:pt x="244" y="134"/>
                        </a:lnTo>
                        <a:lnTo>
                          <a:pt x="226" y="111"/>
                        </a:lnTo>
                        <a:lnTo>
                          <a:pt x="206" y="91"/>
                        </a:lnTo>
                        <a:lnTo>
                          <a:pt x="186" y="72"/>
                        </a:lnTo>
                        <a:lnTo>
                          <a:pt x="163" y="53"/>
                        </a:lnTo>
                        <a:lnTo>
                          <a:pt x="140" y="38"/>
                        </a:lnTo>
                        <a:lnTo>
                          <a:pt x="114" y="26"/>
                        </a:lnTo>
                        <a:lnTo>
                          <a:pt x="88" y="16"/>
                        </a:lnTo>
                        <a:lnTo>
                          <a:pt x="59" y="8"/>
                        </a:lnTo>
                        <a:lnTo>
                          <a:pt x="31" y="2"/>
                        </a:lnTo>
                        <a:lnTo>
                          <a:pt x="0" y="0"/>
                        </a:lnTo>
                        <a:lnTo>
                          <a:pt x="0" y="777"/>
                        </a:lnTo>
                        <a:lnTo>
                          <a:pt x="0" y="777"/>
                        </a:lnTo>
                        <a:lnTo>
                          <a:pt x="31" y="768"/>
                        </a:lnTo>
                        <a:lnTo>
                          <a:pt x="64" y="758"/>
                        </a:lnTo>
                        <a:lnTo>
                          <a:pt x="104" y="744"/>
                        </a:lnTo>
                        <a:lnTo>
                          <a:pt x="146" y="727"/>
                        </a:lnTo>
                        <a:lnTo>
                          <a:pt x="167" y="718"/>
                        </a:lnTo>
                        <a:lnTo>
                          <a:pt x="185" y="710"/>
                        </a:lnTo>
                        <a:lnTo>
                          <a:pt x="201" y="700"/>
                        </a:lnTo>
                        <a:lnTo>
                          <a:pt x="217" y="690"/>
                        </a:lnTo>
                        <a:lnTo>
                          <a:pt x="228" y="680"/>
                        </a:lnTo>
                        <a:lnTo>
                          <a:pt x="238" y="671"/>
                        </a:lnTo>
                        <a:lnTo>
                          <a:pt x="238" y="671"/>
                        </a:lnTo>
                        <a:lnTo>
                          <a:pt x="246" y="660"/>
                        </a:lnTo>
                        <a:lnTo>
                          <a:pt x="254" y="646"/>
                        </a:lnTo>
                        <a:lnTo>
                          <a:pt x="267" y="621"/>
                        </a:lnTo>
                        <a:lnTo>
                          <a:pt x="278" y="593"/>
                        </a:lnTo>
                        <a:lnTo>
                          <a:pt x="288" y="567"/>
                        </a:lnTo>
                        <a:lnTo>
                          <a:pt x="300" y="524"/>
                        </a:lnTo>
                        <a:lnTo>
                          <a:pt x="305" y="506"/>
                        </a:lnTo>
                        <a:lnTo>
                          <a:pt x="305" y="506"/>
                        </a:lnTo>
                        <a:lnTo>
                          <a:pt x="315" y="503"/>
                        </a:lnTo>
                        <a:lnTo>
                          <a:pt x="323" y="499"/>
                        </a:lnTo>
                        <a:lnTo>
                          <a:pt x="336" y="491"/>
                        </a:lnTo>
                        <a:lnTo>
                          <a:pt x="348" y="482"/>
                        </a:lnTo>
                        <a:lnTo>
                          <a:pt x="361" y="471"/>
                        </a:lnTo>
                        <a:lnTo>
                          <a:pt x="373" y="455"/>
                        </a:lnTo>
                        <a:lnTo>
                          <a:pt x="376" y="448"/>
                        </a:lnTo>
                        <a:lnTo>
                          <a:pt x="380" y="439"/>
                        </a:lnTo>
                        <a:lnTo>
                          <a:pt x="380" y="439"/>
                        </a:lnTo>
                        <a:lnTo>
                          <a:pt x="389" y="415"/>
                        </a:lnTo>
                        <a:lnTo>
                          <a:pt x="395" y="394"/>
                        </a:lnTo>
                        <a:lnTo>
                          <a:pt x="397" y="374"/>
                        </a:lnTo>
                        <a:lnTo>
                          <a:pt x="399" y="357"/>
                        </a:lnTo>
                        <a:lnTo>
                          <a:pt x="399" y="341"/>
                        </a:lnTo>
                        <a:lnTo>
                          <a:pt x="396" y="327"/>
                        </a:lnTo>
                        <a:lnTo>
                          <a:pt x="392" y="315"/>
                        </a:lnTo>
                        <a:lnTo>
                          <a:pt x="386" y="305"/>
                        </a:lnTo>
                        <a:lnTo>
                          <a:pt x="379" y="298"/>
                        </a:lnTo>
                        <a:lnTo>
                          <a:pt x="373" y="291"/>
                        </a:lnTo>
                        <a:lnTo>
                          <a:pt x="364" y="288"/>
                        </a:lnTo>
                        <a:lnTo>
                          <a:pt x="355" y="285"/>
                        </a:lnTo>
                        <a:lnTo>
                          <a:pt x="346" y="288"/>
                        </a:lnTo>
                        <a:lnTo>
                          <a:pt x="337" y="290"/>
                        </a:lnTo>
                        <a:lnTo>
                          <a:pt x="328" y="295"/>
                        </a:lnTo>
                        <a:lnTo>
                          <a:pt x="320" y="303"/>
                        </a:lnTo>
                        <a:lnTo>
                          <a:pt x="320" y="303"/>
                        </a:lnTo>
                        <a:lnTo>
                          <a:pt x="320" y="303"/>
                        </a:lnTo>
                        <a:lnTo>
                          <a:pt x="320" y="303"/>
                        </a:lnTo>
                        <a:close/>
                      </a:path>
                    </a:pathLst>
                  </a:custGeom>
                  <a:solidFill>
                    <a:srgbClr val="FBE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19" name="Freeform 18">
                    <a:extLst>
                      <a:ext uri="{FF2B5EF4-FFF2-40B4-BE49-F238E27FC236}">
                        <a16:creationId xmlns:a16="http://schemas.microsoft.com/office/drawing/2014/main" id="{4E5AC949-DE5E-4500-8453-F77982A4ACE5}"/>
                      </a:ext>
                    </a:extLst>
                  </p:cNvPr>
                  <p:cNvSpPr>
                    <a:spLocks/>
                  </p:cNvSpPr>
                  <p:nvPr/>
                </p:nvSpPr>
                <p:spPr bwMode="auto">
                  <a:xfrm>
                    <a:off x="1374" y="5688"/>
                    <a:ext cx="145" cy="103"/>
                  </a:xfrm>
                  <a:custGeom>
                    <a:avLst/>
                    <a:gdLst>
                      <a:gd name="T0" fmla="*/ 0 w 727"/>
                      <a:gd name="T1" fmla="*/ 208 h 517"/>
                      <a:gd name="T2" fmla="*/ 0 w 727"/>
                      <a:gd name="T3" fmla="*/ 198 h 517"/>
                      <a:gd name="T4" fmla="*/ 12 w 727"/>
                      <a:gd name="T5" fmla="*/ 154 h 517"/>
                      <a:gd name="T6" fmla="*/ 22 w 727"/>
                      <a:gd name="T7" fmla="*/ 130 h 517"/>
                      <a:gd name="T8" fmla="*/ 30 w 727"/>
                      <a:gd name="T9" fmla="*/ 118 h 517"/>
                      <a:gd name="T10" fmla="*/ 53 w 727"/>
                      <a:gd name="T11" fmla="*/ 95 h 517"/>
                      <a:gd name="T12" fmla="*/ 84 w 727"/>
                      <a:gd name="T13" fmla="*/ 73 h 517"/>
                      <a:gd name="T14" fmla="*/ 93 w 727"/>
                      <a:gd name="T15" fmla="*/ 69 h 517"/>
                      <a:gd name="T16" fmla="*/ 184 w 727"/>
                      <a:gd name="T17" fmla="*/ 45 h 517"/>
                      <a:gd name="T18" fmla="*/ 311 w 727"/>
                      <a:gd name="T19" fmla="*/ 19 h 517"/>
                      <a:gd name="T20" fmla="*/ 379 w 727"/>
                      <a:gd name="T21" fmla="*/ 8 h 517"/>
                      <a:gd name="T22" fmla="*/ 444 w 727"/>
                      <a:gd name="T23" fmla="*/ 3 h 517"/>
                      <a:gd name="T24" fmla="*/ 506 w 727"/>
                      <a:gd name="T25" fmla="*/ 3 h 517"/>
                      <a:gd name="T26" fmla="*/ 517 w 727"/>
                      <a:gd name="T27" fmla="*/ 4 h 517"/>
                      <a:gd name="T28" fmla="*/ 538 w 727"/>
                      <a:gd name="T29" fmla="*/ 8 h 517"/>
                      <a:gd name="T30" fmla="*/ 568 w 727"/>
                      <a:gd name="T31" fmla="*/ 24 h 517"/>
                      <a:gd name="T32" fmla="*/ 600 w 727"/>
                      <a:gd name="T33" fmla="*/ 48 h 517"/>
                      <a:gd name="T34" fmla="*/ 621 w 727"/>
                      <a:gd name="T35" fmla="*/ 68 h 517"/>
                      <a:gd name="T36" fmla="*/ 631 w 727"/>
                      <a:gd name="T37" fmla="*/ 66 h 517"/>
                      <a:gd name="T38" fmla="*/ 655 w 727"/>
                      <a:gd name="T39" fmla="*/ 69 h 517"/>
                      <a:gd name="T40" fmla="*/ 669 w 727"/>
                      <a:gd name="T41" fmla="*/ 73 h 517"/>
                      <a:gd name="T42" fmla="*/ 685 w 727"/>
                      <a:gd name="T43" fmla="*/ 81 h 517"/>
                      <a:gd name="T44" fmla="*/ 699 w 727"/>
                      <a:gd name="T45" fmla="*/ 96 h 517"/>
                      <a:gd name="T46" fmla="*/ 712 w 727"/>
                      <a:gd name="T47" fmla="*/ 116 h 517"/>
                      <a:gd name="T48" fmla="*/ 720 w 727"/>
                      <a:gd name="T49" fmla="*/ 135 h 517"/>
                      <a:gd name="T50" fmla="*/ 727 w 727"/>
                      <a:gd name="T51" fmla="*/ 173 h 517"/>
                      <a:gd name="T52" fmla="*/ 727 w 727"/>
                      <a:gd name="T53" fmla="*/ 214 h 517"/>
                      <a:gd name="T54" fmla="*/ 722 w 727"/>
                      <a:gd name="T55" fmla="*/ 254 h 517"/>
                      <a:gd name="T56" fmla="*/ 707 w 727"/>
                      <a:gd name="T57" fmla="*/ 308 h 517"/>
                      <a:gd name="T58" fmla="*/ 686 w 727"/>
                      <a:gd name="T59" fmla="*/ 360 h 517"/>
                      <a:gd name="T60" fmla="*/ 629 w 727"/>
                      <a:gd name="T61" fmla="*/ 359 h 517"/>
                      <a:gd name="T62" fmla="*/ 544 w 727"/>
                      <a:gd name="T63" fmla="*/ 246 h 517"/>
                      <a:gd name="T64" fmla="*/ 468 w 727"/>
                      <a:gd name="T65" fmla="*/ 285 h 517"/>
                      <a:gd name="T66" fmla="*/ 362 w 727"/>
                      <a:gd name="T67" fmla="*/ 330 h 517"/>
                      <a:gd name="T68" fmla="*/ 301 w 727"/>
                      <a:gd name="T69" fmla="*/ 351 h 517"/>
                      <a:gd name="T70" fmla="*/ 241 w 727"/>
                      <a:gd name="T71" fmla="*/ 368 h 517"/>
                      <a:gd name="T72" fmla="*/ 184 w 727"/>
                      <a:gd name="T73" fmla="*/ 376 h 517"/>
                      <a:gd name="T74" fmla="*/ 172 w 727"/>
                      <a:gd name="T75" fmla="*/ 377 h 517"/>
                      <a:gd name="T76" fmla="*/ 127 w 727"/>
                      <a:gd name="T77" fmla="*/ 375 h 517"/>
                      <a:gd name="T78" fmla="*/ 50 w 727"/>
                      <a:gd name="T79" fmla="*/ 516 h 517"/>
                      <a:gd name="T80" fmla="*/ 3 w 727"/>
                      <a:gd name="T81" fmla="*/ 282 h 517"/>
                      <a:gd name="T82" fmla="*/ 3 w 727"/>
                      <a:gd name="T83" fmla="*/ 28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7" h="517">
                        <a:moveTo>
                          <a:pt x="3" y="282"/>
                        </a:moveTo>
                        <a:lnTo>
                          <a:pt x="0" y="208"/>
                        </a:lnTo>
                        <a:lnTo>
                          <a:pt x="0" y="208"/>
                        </a:lnTo>
                        <a:lnTo>
                          <a:pt x="0" y="198"/>
                        </a:lnTo>
                        <a:lnTo>
                          <a:pt x="5" y="178"/>
                        </a:lnTo>
                        <a:lnTo>
                          <a:pt x="12" y="154"/>
                        </a:lnTo>
                        <a:lnTo>
                          <a:pt x="16" y="140"/>
                        </a:lnTo>
                        <a:lnTo>
                          <a:pt x="22" y="130"/>
                        </a:lnTo>
                        <a:lnTo>
                          <a:pt x="22" y="130"/>
                        </a:lnTo>
                        <a:lnTo>
                          <a:pt x="30" y="118"/>
                        </a:lnTo>
                        <a:lnTo>
                          <a:pt x="42" y="105"/>
                        </a:lnTo>
                        <a:lnTo>
                          <a:pt x="53" y="95"/>
                        </a:lnTo>
                        <a:lnTo>
                          <a:pt x="66" y="86"/>
                        </a:lnTo>
                        <a:lnTo>
                          <a:pt x="84" y="73"/>
                        </a:lnTo>
                        <a:lnTo>
                          <a:pt x="93" y="69"/>
                        </a:lnTo>
                        <a:lnTo>
                          <a:pt x="93" y="69"/>
                        </a:lnTo>
                        <a:lnTo>
                          <a:pt x="136" y="56"/>
                        </a:lnTo>
                        <a:lnTo>
                          <a:pt x="184" y="45"/>
                        </a:lnTo>
                        <a:lnTo>
                          <a:pt x="244" y="31"/>
                        </a:lnTo>
                        <a:lnTo>
                          <a:pt x="311" y="19"/>
                        </a:lnTo>
                        <a:lnTo>
                          <a:pt x="344" y="13"/>
                        </a:lnTo>
                        <a:lnTo>
                          <a:pt x="379" y="8"/>
                        </a:lnTo>
                        <a:lnTo>
                          <a:pt x="412" y="5"/>
                        </a:lnTo>
                        <a:lnTo>
                          <a:pt x="444" y="3"/>
                        </a:lnTo>
                        <a:lnTo>
                          <a:pt x="478" y="0"/>
                        </a:lnTo>
                        <a:lnTo>
                          <a:pt x="506" y="3"/>
                        </a:lnTo>
                        <a:lnTo>
                          <a:pt x="506" y="3"/>
                        </a:lnTo>
                        <a:lnTo>
                          <a:pt x="517" y="4"/>
                        </a:lnTo>
                        <a:lnTo>
                          <a:pt x="528" y="6"/>
                        </a:lnTo>
                        <a:lnTo>
                          <a:pt x="538" y="8"/>
                        </a:lnTo>
                        <a:lnTo>
                          <a:pt x="549" y="14"/>
                        </a:lnTo>
                        <a:lnTo>
                          <a:pt x="568" y="24"/>
                        </a:lnTo>
                        <a:lnTo>
                          <a:pt x="586" y="36"/>
                        </a:lnTo>
                        <a:lnTo>
                          <a:pt x="600" y="48"/>
                        </a:lnTo>
                        <a:lnTo>
                          <a:pt x="611" y="57"/>
                        </a:lnTo>
                        <a:lnTo>
                          <a:pt x="621" y="68"/>
                        </a:lnTo>
                        <a:lnTo>
                          <a:pt x="621" y="68"/>
                        </a:lnTo>
                        <a:lnTo>
                          <a:pt x="631" y="66"/>
                        </a:lnTo>
                        <a:lnTo>
                          <a:pt x="641" y="66"/>
                        </a:lnTo>
                        <a:lnTo>
                          <a:pt x="655" y="69"/>
                        </a:lnTo>
                        <a:lnTo>
                          <a:pt x="663" y="70"/>
                        </a:lnTo>
                        <a:lnTo>
                          <a:pt x="669" y="73"/>
                        </a:lnTo>
                        <a:lnTo>
                          <a:pt x="678" y="77"/>
                        </a:lnTo>
                        <a:lnTo>
                          <a:pt x="685" y="81"/>
                        </a:lnTo>
                        <a:lnTo>
                          <a:pt x="692" y="88"/>
                        </a:lnTo>
                        <a:lnTo>
                          <a:pt x="699" y="96"/>
                        </a:lnTo>
                        <a:lnTo>
                          <a:pt x="706" y="105"/>
                        </a:lnTo>
                        <a:lnTo>
                          <a:pt x="712" y="116"/>
                        </a:lnTo>
                        <a:lnTo>
                          <a:pt x="712" y="116"/>
                        </a:lnTo>
                        <a:lnTo>
                          <a:pt x="720" y="135"/>
                        </a:lnTo>
                        <a:lnTo>
                          <a:pt x="724" y="154"/>
                        </a:lnTo>
                        <a:lnTo>
                          <a:pt x="727" y="173"/>
                        </a:lnTo>
                        <a:lnTo>
                          <a:pt x="727" y="194"/>
                        </a:lnTo>
                        <a:lnTo>
                          <a:pt x="727" y="214"/>
                        </a:lnTo>
                        <a:lnTo>
                          <a:pt x="724" y="235"/>
                        </a:lnTo>
                        <a:lnTo>
                          <a:pt x="722" y="254"/>
                        </a:lnTo>
                        <a:lnTo>
                          <a:pt x="717" y="272"/>
                        </a:lnTo>
                        <a:lnTo>
                          <a:pt x="707" y="308"/>
                        </a:lnTo>
                        <a:lnTo>
                          <a:pt x="697" y="335"/>
                        </a:lnTo>
                        <a:lnTo>
                          <a:pt x="686" y="360"/>
                        </a:lnTo>
                        <a:lnTo>
                          <a:pt x="658" y="517"/>
                        </a:lnTo>
                        <a:lnTo>
                          <a:pt x="629" y="359"/>
                        </a:lnTo>
                        <a:lnTo>
                          <a:pt x="544" y="246"/>
                        </a:lnTo>
                        <a:lnTo>
                          <a:pt x="544" y="246"/>
                        </a:lnTo>
                        <a:lnTo>
                          <a:pt x="507" y="264"/>
                        </a:lnTo>
                        <a:lnTo>
                          <a:pt x="468" y="285"/>
                        </a:lnTo>
                        <a:lnTo>
                          <a:pt x="418" y="306"/>
                        </a:lnTo>
                        <a:lnTo>
                          <a:pt x="362" y="330"/>
                        </a:lnTo>
                        <a:lnTo>
                          <a:pt x="332" y="341"/>
                        </a:lnTo>
                        <a:lnTo>
                          <a:pt x="301" y="351"/>
                        </a:lnTo>
                        <a:lnTo>
                          <a:pt x="272" y="360"/>
                        </a:lnTo>
                        <a:lnTo>
                          <a:pt x="241" y="368"/>
                        </a:lnTo>
                        <a:lnTo>
                          <a:pt x="212" y="373"/>
                        </a:lnTo>
                        <a:lnTo>
                          <a:pt x="184" y="376"/>
                        </a:lnTo>
                        <a:lnTo>
                          <a:pt x="184" y="376"/>
                        </a:lnTo>
                        <a:lnTo>
                          <a:pt x="172" y="377"/>
                        </a:lnTo>
                        <a:lnTo>
                          <a:pt x="157" y="377"/>
                        </a:lnTo>
                        <a:lnTo>
                          <a:pt x="127" y="375"/>
                        </a:lnTo>
                        <a:lnTo>
                          <a:pt x="95" y="370"/>
                        </a:lnTo>
                        <a:lnTo>
                          <a:pt x="50" y="516"/>
                        </a:lnTo>
                        <a:lnTo>
                          <a:pt x="15" y="361"/>
                        </a:lnTo>
                        <a:lnTo>
                          <a:pt x="3" y="282"/>
                        </a:lnTo>
                        <a:lnTo>
                          <a:pt x="3" y="282"/>
                        </a:lnTo>
                        <a:lnTo>
                          <a:pt x="3" y="282"/>
                        </a:ln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20" name="Freeform 19">
                    <a:extLst>
                      <a:ext uri="{FF2B5EF4-FFF2-40B4-BE49-F238E27FC236}">
                        <a16:creationId xmlns:a16="http://schemas.microsoft.com/office/drawing/2014/main" id="{43BD45C1-1020-4455-AB04-55466BC14320}"/>
                      </a:ext>
                    </a:extLst>
                  </p:cNvPr>
                  <p:cNvSpPr>
                    <a:spLocks/>
                  </p:cNvSpPr>
                  <p:nvPr/>
                </p:nvSpPr>
                <p:spPr bwMode="auto">
                  <a:xfrm>
                    <a:off x="1417" y="5773"/>
                    <a:ext cx="11" cy="15"/>
                  </a:xfrm>
                  <a:custGeom>
                    <a:avLst/>
                    <a:gdLst>
                      <a:gd name="T0" fmla="*/ 58 w 58"/>
                      <a:gd name="T1" fmla="*/ 39 h 75"/>
                      <a:gd name="T2" fmla="*/ 58 w 58"/>
                      <a:gd name="T3" fmla="*/ 39 h 75"/>
                      <a:gd name="T4" fmla="*/ 58 w 58"/>
                      <a:gd name="T5" fmla="*/ 46 h 75"/>
                      <a:gd name="T6" fmla="*/ 56 w 58"/>
                      <a:gd name="T7" fmla="*/ 52 h 75"/>
                      <a:gd name="T8" fmla="*/ 53 w 58"/>
                      <a:gd name="T9" fmla="*/ 59 h 75"/>
                      <a:gd name="T10" fmla="*/ 49 w 58"/>
                      <a:gd name="T11" fmla="*/ 65 h 75"/>
                      <a:gd name="T12" fmla="*/ 45 w 58"/>
                      <a:gd name="T13" fmla="*/ 69 h 75"/>
                      <a:gd name="T14" fmla="*/ 39 w 58"/>
                      <a:gd name="T15" fmla="*/ 73 h 75"/>
                      <a:gd name="T16" fmla="*/ 35 w 58"/>
                      <a:gd name="T17" fmla="*/ 75 h 75"/>
                      <a:gd name="T18" fmla="*/ 28 w 58"/>
                      <a:gd name="T19" fmla="*/ 75 h 75"/>
                      <a:gd name="T20" fmla="*/ 28 w 58"/>
                      <a:gd name="T21" fmla="*/ 75 h 75"/>
                      <a:gd name="T22" fmla="*/ 22 w 58"/>
                      <a:gd name="T23" fmla="*/ 75 h 75"/>
                      <a:gd name="T24" fmla="*/ 17 w 58"/>
                      <a:gd name="T25" fmla="*/ 73 h 75"/>
                      <a:gd name="T26" fmla="*/ 12 w 58"/>
                      <a:gd name="T27" fmla="*/ 69 h 75"/>
                      <a:gd name="T28" fmla="*/ 8 w 58"/>
                      <a:gd name="T29" fmla="*/ 65 h 75"/>
                      <a:gd name="T30" fmla="*/ 3 w 58"/>
                      <a:gd name="T31" fmla="*/ 59 h 75"/>
                      <a:gd name="T32" fmla="*/ 1 w 58"/>
                      <a:gd name="T33" fmla="*/ 52 h 75"/>
                      <a:gd name="T34" fmla="*/ 0 w 58"/>
                      <a:gd name="T35" fmla="*/ 46 h 75"/>
                      <a:gd name="T36" fmla="*/ 0 w 58"/>
                      <a:gd name="T37" fmla="*/ 39 h 75"/>
                      <a:gd name="T38" fmla="*/ 0 w 58"/>
                      <a:gd name="T39" fmla="*/ 39 h 75"/>
                      <a:gd name="T40" fmla="*/ 0 w 58"/>
                      <a:gd name="T41" fmla="*/ 31 h 75"/>
                      <a:gd name="T42" fmla="*/ 1 w 58"/>
                      <a:gd name="T43" fmla="*/ 23 h 75"/>
                      <a:gd name="T44" fmla="*/ 3 w 58"/>
                      <a:gd name="T45" fmla="*/ 16 h 75"/>
                      <a:gd name="T46" fmla="*/ 8 w 58"/>
                      <a:gd name="T47" fmla="*/ 11 h 75"/>
                      <a:gd name="T48" fmla="*/ 12 w 58"/>
                      <a:gd name="T49" fmla="*/ 6 h 75"/>
                      <a:gd name="T50" fmla="*/ 17 w 58"/>
                      <a:gd name="T51" fmla="*/ 2 h 75"/>
                      <a:gd name="T52" fmla="*/ 22 w 58"/>
                      <a:gd name="T53" fmla="*/ 1 h 75"/>
                      <a:gd name="T54" fmla="*/ 28 w 58"/>
                      <a:gd name="T55" fmla="*/ 0 h 75"/>
                      <a:gd name="T56" fmla="*/ 28 w 58"/>
                      <a:gd name="T57" fmla="*/ 0 h 75"/>
                      <a:gd name="T58" fmla="*/ 35 w 58"/>
                      <a:gd name="T59" fmla="*/ 1 h 75"/>
                      <a:gd name="T60" fmla="*/ 39 w 58"/>
                      <a:gd name="T61" fmla="*/ 2 h 75"/>
                      <a:gd name="T62" fmla="*/ 45 w 58"/>
                      <a:gd name="T63" fmla="*/ 6 h 75"/>
                      <a:gd name="T64" fmla="*/ 49 w 58"/>
                      <a:gd name="T65" fmla="*/ 11 h 75"/>
                      <a:gd name="T66" fmla="*/ 53 w 58"/>
                      <a:gd name="T67" fmla="*/ 16 h 75"/>
                      <a:gd name="T68" fmla="*/ 56 w 58"/>
                      <a:gd name="T69" fmla="*/ 23 h 75"/>
                      <a:gd name="T70" fmla="*/ 58 w 58"/>
                      <a:gd name="T71" fmla="*/ 31 h 75"/>
                      <a:gd name="T72" fmla="*/ 58 w 58"/>
                      <a:gd name="T73" fmla="*/ 39 h 75"/>
                      <a:gd name="T74" fmla="*/ 58 w 58"/>
                      <a:gd name="T75" fmla="*/ 39 h 75"/>
                      <a:gd name="T76" fmla="*/ 58 w 58"/>
                      <a:gd name="T77" fmla="*/ 39 h 75"/>
                      <a:gd name="T78" fmla="*/ 58 w 58"/>
                      <a:gd name="T79"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75">
                        <a:moveTo>
                          <a:pt x="58" y="39"/>
                        </a:moveTo>
                        <a:lnTo>
                          <a:pt x="58" y="39"/>
                        </a:lnTo>
                        <a:lnTo>
                          <a:pt x="58" y="46"/>
                        </a:lnTo>
                        <a:lnTo>
                          <a:pt x="56" y="52"/>
                        </a:lnTo>
                        <a:lnTo>
                          <a:pt x="53" y="59"/>
                        </a:lnTo>
                        <a:lnTo>
                          <a:pt x="49" y="65"/>
                        </a:lnTo>
                        <a:lnTo>
                          <a:pt x="45" y="69"/>
                        </a:lnTo>
                        <a:lnTo>
                          <a:pt x="39" y="73"/>
                        </a:lnTo>
                        <a:lnTo>
                          <a:pt x="35" y="75"/>
                        </a:lnTo>
                        <a:lnTo>
                          <a:pt x="28" y="75"/>
                        </a:lnTo>
                        <a:lnTo>
                          <a:pt x="28" y="75"/>
                        </a:lnTo>
                        <a:lnTo>
                          <a:pt x="22" y="75"/>
                        </a:lnTo>
                        <a:lnTo>
                          <a:pt x="17" y="73"/>
                        </a:lnTo>
                        <a:lnTo>
                          <a:pt x="12" y="69"/>
                        </a:lnTo>
                        <a:lnTo>
                          <a:pt x="8" y="65"/>
                        </a:lnTo>
                        <a:lnTo>
                          <a:pt x="3" y="59"/>
                        </a:lnTo>
                        <a:lnTo>
                          <a:pt x="1" y="52"/>
                        </a:lnTo>
                        <a:lnTo>
                          <a:pt x="0" y="46"/>
                        </a:lnTo>
                        <a:lnTo>
                          <a:pt x="0" y="39"/>
                        </a:lnTo>
                        <a:lnTo>
                          <a:pt x="0" y="39"/>
                        </a:lnTo>
                        <a:lnTo>
                          <a:pt x="0" y="31"/>
                        </a:lnTo>
                        <a:lnTo>
                          <a:pt x="1" y="23"/>
                        </a:lnTo>
                        <a:lnTo>
                          <a:pt x="3" y="16"/>
                        </a:lnTo>
                        <a:lnTo>
                          <a:pt x="8" y="11"/>
                        </a:lnTo>
                        <a:lnTo>
                          <a:pt x="12" y="6"/>
                        </a:lnTo>
                        <a:lnTo>
                          <a:pt x="17" y="2"/>
                        </a:lnTo>
                        <a:lnTo>
                          <a:pt x="22" y="1"/>
                        </a:lnTo>
                        <a:lnTo>
                          <a:pt x="28" y="0"/>
                        </a:lnTo>
                        <a:lnTo>
                          <a:pt x="28" y="0"/>
                        </a:lnTo>
                        <a:lnTo>
                          <a:pt x="35" y="1"/>
                        </a:lnTo>
                        <a:lnTo>
                          <a:pt x="39" y="2"/>
                        </a:lnTo>
                        <a:lnTo>
                          <a:pt x="45" y="6"/>
                        </a:lnTo>
                        <a:lnTo>
                          <a:pt x="49" y="11"/>
                        </a:lnTo>
                        <a:lnTo>
                          <a:pt x="53" y="16"/>
                        </a:lnTo>
                        <a:lnTo>
                          <a:pt x="56" y="23"/>
                        </a:lnTo>
                        <a:lnTo>
                          <a:pt x="58" y="31"/>
                        </a:lnTo>
                        <a:lnTo>
                          <a:pt x="58" y="39"/>
                        </a:lnTo>
                        <a:lnTo>
                          <a:pt x="58" y="39"/>
                        </a:lnTo>
                        <a:lnTo>
                          <a:pt x="58" y="39"/>
                        </a:lnTo>
                        <a:lnTo>
                          <a:pt x="58" y="39"/>
                        </a:lnTo>
                        <a:close/>
                      </a:path>
                    </a:pathLst>
                  </a:custGeom>
                  <a:solidFill>
                    <a:srgbClr val="3D1E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21" name="Freeform 20">
                    <a:extLst>
                      <a:ext uri="{FF2B5EF4-FFF2-40B4-BE49-F238E27FC236}">
                        <a16:creationId xmlns:a16="http://schemas.microsoft.com/office/drawing/2014/main" id="{5934AE75-BB96-44CC-87ED-3DCAA7861A60}"/>
                      </a:ext>
                    </a:extLst>
                  </p:cNvPr>
                  <p:cNvSpPr>
                    <a:spLocks/>
                  </p:cNvSpPr>
                  <p:nvPr/>
                </p:nvSpPr>
                <p:spPr bwMode="auto">
                  <a:xfrm>
                    <a:off x="1465" y="5772"/>
                    <a:ext cx="12" cy="15"/>
                  </a:xfrm>
                  <a:custGeom>
                    <a:avLst/>
                    <a:gdLst>
                      <a:gd name="T0" fmla="*/ 59 w 59"/>
                      <a:gd name="T1" fmla="*/ 39 h 77"/>
                      <a:gd name="T2" fmla="*/ 59 w 59"/>
                      <a:gd name="T3" fmla="*/ 39 h 77"/>
                      <a:gd name="T4" fmla="*/ 58 w 59"/>
                      <a:gd name="T5" fmla="*/ 47 h 77"/>
                      <a:gd name="T6" fmla="*/ 55 w 59"/>
                      <a:gd name="T7" fmla="*/ 53 h 77"/>
                      <a:gd name="T8" fmla="*/ 53 w 59"/>
                      <a:gd name="T9" fmla="*/ 60 h 77"/>
                      <a:gd name="T10" fmla="*/ 50 w 59"/>
                      <a:gd name="T11" fmla="*/ 66 h 77"/>
                      <a:gd name="T12" fmla="*/ 45 w 59"/>
                      <a:gd name="T13" fmla="*/ 70 h 77"/>
                      <a:gd name="T14" fmla="*/ 40 w 59"/>
                      <a:gd name="T15" fmla="*/ 73 h 77"/>
                      <a:gd name="T16" fmla="*/ 34 w 59"/>
                      <a:gd name="T17" fmla="*/ 77 h 77"/>
                      <a:gd name="T18" fmla="*/ 29 w 59"/>
                      <a:gd name="T19" fmla="*/ 77 h 77"/>
                      <a:gd name="T20" fmla="*/ 29 w 59"/>
                      <a:gd name="T21" fmla="*/ 77 h 77"/>
                      <a:gd name="T22" fmla="*/ 23 w 59"/>
                      <a:gd name="T23" fmla="*/ 77 h 77"/>
                      <a:gd name="T24" fmla="*/ 18 w 59"/>
                      <a:gd name="T25" fmla="*/ 73 h 77"/>
                      <a:gd name="T26" fmla="*/ 12 w 59"/>
                      <a:gd name="T27" fmla="*/ 70 h 77"/>
                      <a:gd name="T28" fmla="*/ 8 w 59"/>
                      <a:gd name="T29" fmla="*/ 66 h 77"/>
                      <a:gd name="T30" fmla="*/ 5 w 59"/>
                      <a:gd name="T31" fmla="*/ 60 h 77"/>
                      <a:gd name="T32" fmla="*/ 2 w 59"/>
                      <a:gd name="T33" fmla="*/ 53 h 77"/>
                      <a:gd name="T34" fmla="*/ 1 w 59"/>
                      <a:gd name="T35" fmla="*/ 47 h 77"/>
                      <a:gd name="T36" fmla="*/ 0 w 59"/>
                      <a:gd name="T37" fmla="*/ 39 h 77"/>
                      <a:gd name="T38" fmla="*/ 0 w 59"/>
                      <a:gd name="T39" fmla="*/ 39 h 77"/>
                      <a:gd name="T40" fmla="*/ 1 w 59"/>
                      <a:gd name="T41" fmla="*/ 31 h 77"/>
                      <a:gd name="T42" fmla="*/ 2 w 59"/>
                      <a:gd name="T43" fmla="*/ 24 h 77"/>
                      <a:gd name="T44" fmla="*/ 5 w 59"/>
                      <a:gd name="T45" fmla="*/ 17 h 77"/>
                      <a:gd name="T46" fmla="*/ 8 w 59"/>
                      <a:gd name="T47" fmla="*/ 12 h 77"/>
                      <a:gd name="T48" fmla="*/ 12 w 59"/>
                      <a:gd name="T49" fmla="*/ 7 h 77"/>
                      <a:gd name="T50" fmla="*/ 18 w 59"/>
                      <a:gd name="T51" fmla="*/ 4 h 77"/>
                      <a:gd name="T52" fmla="*/ 23 w 59"/>
                      <a:gd name="T53" fmla="*/ 2 h 77"/>
                      <a:gd name="T54" fmla="*/ 29 w 59"/>
                      <a:gd name="T55" fmla="*/ 0 h 77"/>
                      <a:gd name="T56" fmla="*/ 29 w 59"/>
                      <a:gd name="T57" fmla="*/ 0 h 77"/>
                      <a:gd name="T58" fmla="*/ 34 w 59"/>
                      <a:gd name="T59" fmla="*/ 2 h 77"/>
                      <a:gd name="T60" fmla="*/ 40 w 59"/>
                      <a:gd name="T61" fmla="*/ 4 h 77"/>
                      <a:gd name="T62" fmla="*/ 45 w 59"/>
                      <a:gd name="T63" fmla="*/ 7 h 77"/>
                      <a:gd name="T64" fmla="*/ 50 w 59"/>
                      <a:gd name="T65" fmla="*/ 12 h 77"/>
                      <a:gd name="T66" fmla="*/ 53 w 59"/>
                      <a:gd name="T67" fmla="*/ 17 h 77"/>
                      <a:gd name="T68" fmla="*/ 55 w 59"/>
                      <a:gd name="T69" fmla="*/ 24 h 77"/>
                      <a:gd name="T70" fmla="*/ 58 w 59"/>
                      <a:gd name="T71" fmla="*/ 31 h 77"/>
                      <a:gd name="T72" fmla="*/ 59 w 59"/>
                      <a:gd name="T73" fmla="*/ 39 h 77"/>
                      <a:gd name="T74" fmla="*/ 59 w 59"/>
                      <a:gd name="T75" fmla="*/ 39 h 77"/>
                      <a:gd name="T76" fmla="*/ 59 w 59"/>
                      <a:gd name="T77" fmla="*/ 39 h 77"/>
                      <a:gd name="T78" fmla="*/ 59 w 59"/>
                      <a:gd name="T79" fmla="*/ 3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77">
                        <a:moveTo>
                          <a:pt x="59" y="39"/>
                        </a:moveTo>
                        <a:lnTo>
                          <a:pt x="59" y="39"/>
                        </a:lnTo>
                        <a:lnTo>
                          <a:pt x="58" y="47"/>
                        </a:lnTo>
                        <a:lnTo>
                          <a:pt x="55" y="53"/>
                        </a:lnTo>
                        <a:lnTo>
                          <a:pt x="53" y="60"/>
                        </a:lnTo>
                        <a:lnTo>
                          <a:pt x="50" y="66"/>
                        </a:lnTo>
                        <a:lnTo>
                          <a:pt x="45" y="70"/>
                        </a:lnTo>
                        <a:lnTo>
                          <a:pt x="40" y="73"/>
                        </a:lnTo>
                        <a:lnTo>
                          <a:pt x="34" y="77"/>
                        </a:lnTo>
                        <a:lnTo>
                          <a:pt x="29" y="77"/>
                        </a:lnTo>
                        <a:lnTo>
                          <a:pt x="29" y="77"/>
                        </a:lnTo>
                        <a:lnTo>
                          <a:pt x="23" y="77"/>
                        </a:lnTo>
                        <a:lnTo>
                          <a:pt x="18" y="73"/>
                        </a:lnTo>
                        <a:lnTo>
                          <a:pt x="12" y="70"/>
                        </a:lnTo>
                        <a:lnTo>
                          <a:pt x="8" y="66"/>
                        </a:lnTo>
                        <a:lnTo>
                          <a:pt x="5" y="60"/>
                        </a:lnTo>
                        <a:lnTo>
                          <a:pt x="2" y="53"/>
                        </a:lnTo>
                        <a:lnTo>
                          <a:pt x="1" y="47"/>
                        </a:lnTo>
                        <a:lnTo>
                          <a:pt x="0" y="39"/>
                        </a:lnTo>
                        <a:lnTo>
                          <a:pt x="0" y="39"/>
                        </a:lnTo>
                        <a:lnTo>
                          <a:pt x="1" y="31"/>
                        </a:lnTo>
                        <a:lnTo>
                          <a:pt x="2" y="24"/>
                        </a:lnTo>
                        <a:lnTo>
                          <a:pt x="5" y="17"/>
                        </a:lnTo>
                        <a:lnTo>
                          <a:pt x="8" y="12"/>
                        </a:lnTo>
                        <a:lnTo>
                          <a:pt x="12" y="7"/>
                        </a:lnTo>
                        <a:lnTo>
                          <a:pt x="18" y="4"/>
                        </a:lnTo>
                        <a:lnTo>
                          <a:pt x="23" y="2"/>
                        </a:lnTo>
                        <a:lnTo>
                          <a:pt x="29" y="0"/>
                        </a:lnTo>
                        <a:lnTo>
                          <a:pt x="29" y="0"/>
                        </a:lnTo>
                        <a:lnTo>
                          <a:pt x="34" y="2"/>
                        </a:lnTo>
                        <a:lnTo>
                          <a:pt x="40" y="4"/>
                        </a:lnTo>
                        <a:lnTo>
                          <a:pt x="45" y="7"/>
                        </a:lnTo>
                        <a:lnTo>
                          <a:pt x="50" y="12"/>
                        </a:lnTo>
                        <a:lnTo>
                          <a:pt x="53" y="17"/>
                        </a:lnTo>
                        <a:lnTo>
                          <a:pt x="55" y="24"/>
                        </a:lnTo>
                        <a:lnTo>
                          <a:pt x="58" y="31"/>
                        </a:lnTo>
                        <a:lnTo>
                          <a:pt x="59" y="39"/>
                        </a:lnTo>
                        <a:lnTo>
                          <a:pt x="59" y="39"/>
                        </a:lnTo>
                        <a:lnTo>
                          <a:pt x="59" y="39"/>
                        </a:lnTo>
                        <a:lnTo>
                          <a:pt x="59" y="39"/>
                        </a:lnTo>
                        <a:close/>
                      </a:path>
                    </a:pathLst>
                  </a:custGeom>
                  <a:solidFill>
                    <a:srgbClr val="3D1E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22" name="Freeform 21">
                    <a:extLst>
                      <a:ext uri="{FF2B5EF4-FFF2-40B4-BE49-F238E27FC236}">
                        <a16:creationId xmlns:a16="http://schemas.microsoft.com/office/drawing/2014/main" id="{9EFAAD22-B5FD-4722-8505-32A170BC2392}"/>
                      </a:ext>
                    </a:extLst>
                  </p:cNvPr>
                  <p:cNvSpPr>
                    <a:spLocks/>
                  </p:cNvSpPr>
                  <p:nvPr/>
                </p:nvSpPr>
                <p:spPr bwMode="auto">
                  <a:xfrm>
                    <a:off x="1438" y="5806"/>
                    <a:ext cx="19" cy="9"/>
                  </a:xfrm>
                  <a:custGeom>
                    <a:avLst/>
                    <a:gdLst>
                      <a:gd name="T0" fmla="*/ 48 w 94"/>
                      <a:gd name="T1" fmla="*/ 24 h 45"/>
                      <a:gd name="T2" fmla="*/ 48 w 94"/>
                      <a:gd name="T3" fmla="*/ 24 h 45"/>
                      <a:gd name="T4" fmla="*/ 63 w 94"/>
                      <a:gd name="T5" fmla="*/ 22 h 45"/>
                      <a:gd name="T6" fmla="*/ 70 w 94"/>
                      <a:gd name="T7" fmla="*/ 21 h 45"/>
                      <a:gd name="T8" fmla="*/ 75 w 94"/>
                      <a:gd name="T9" fmla="*/ 19 h 45"/>
                      <a:gd name="T10" fmla="*/ 81 w 94"/>
                      <a:gd name="T11" fmla="*/ 15 h 45"/>
                      <a:gd name="T12" fmla="*/ 87 w 94"/>
                      <a:gd name="T13" fmla="*/ 11 h 45"/>
                      <a:gd name="T14" fmla="*/ 91 w 94"/>
                      <a:gd name="T15" fmla="*/ 5 h 45"/>
                      <a:gd name="T16" fmla="*/ 94 w 94"/>
                      <a:gd name="T17" fmla="*/ 0 h 45"/>
                      <a:gd name="T18" fmla="*/ 94 w 94"/>
                      <a:gd name="T19" fmla="*/ 0 h 45"/>
                      <a:gd name="T20" fmla="*/ 92 w 94"/>
                      <a:gd name="T21" fmla="*/ 10 h 45"/>
                      <a:gd name="T22" fmla="*/ 88 w 94"/>
                      <a:gd name="T23" fmla="*/ 17 h 45"/>
                      <a:gd name="T24" fmla="*/ 84 w 94"/>
                      <a:gd name="T25" fmla="*/ 25 h 45"/>
                      <a:gd name="T26" fmla="*/ 79 w 94"/>
                      <a:gd name="T27" fmla="*/ 33 h 45"/>
                      <a:gd name="T28" fmla="*/ 70 w 94"/>
                      <a:gd name="T29" fmla="*/ 40 h 45"/>
                      <a:gd name="T30" fmla="*/ 64 w 94"/>
                      <a:gd name="T31" fmla="*/ 42 h 45"/>
                      <a:gd name="T32" fmla="*/ 60 w 94"/>
                      <a:gd name="T33" fmla="*/ 43 h 45"/>
                      <a:gd name="T34" fmla="*/ 53 w 94"/>
                      <a:gd name="T35" fmla="*/ 44 h 45"/>
                      <a:gd name="T36" fmla="*/ 48 w 94"/>
                      <a:gd name="T37" fmla="*/ 45 h 45"/>
                      <a:gd name="T38" fmla="*/ 48 w 94"/>
                      <a:gd name="T39" fmla="*/ 45 h 45"/>
                      <a:gd name="T40" fmla="*/ 40 w 94"/>
                      <a:gd name="T41" fmla="*/ 44 h 45"/>
                      <a:gd name="T42" fmla="*/ 33 w 94"/>
                      <a:gd name="T43" fmla="*/ 43 h 45"/>
                      <a:gd name="T44" fmla="*/ 28 w 94"/>
                      <a:gd name="T45" fmla="*/ 42 h 45"/>
                      <a:gd name="T46" fmla="*/ 23 w 94"/>
                      <a:gd name="T47" fmla="*/ 40 h 45"/>
                      <a:gd name="T48" fmla="*/ 15 w 94"/>
                      <a:gd name="T49" fmla="*/ 33 h 45"/>
                      <a:gd name="T50" fmla="*/ 8 w 94"/>
                      <a:gd name="T51" fmla="*/ 25 h 45"/>
                      <a:gd name="T52" fmla="*/ 3 w 94"/>
                      <a:gd name="T53" fmla="*/ 18 h 45"/>
                      <a:gd name="T54" fmla="*/ 1 w 94"/>
                      <a:gd name="T55" fmla="*/ 10 h 45"/>
                      <a:gd name="T56" fmla="*/ 0 w 94"/>
                      <a:gd name="T57" fmla="*/ 3 h 45"/>
                      <a:gd name="T58" fmla="*/ 0 w 94"/>
                      <a:gd name="T59" fmla="*/ 0 h 45"/>
                      <a:gd name="T60" fmla="*/ 0 w 94"/>
                      <a:gd name="T61" fmla="*/ 0 h 45"/>
                      <a:gd name="T62" fmla="*/ 2 w 94"/>
                      <a:gd name="T63" fmla="*/ 5 h 45"/>
                      <a:gd name="T64" fmla="*/ 6 w 94"/>
                      <a:gd name="T65" fmla="*/ 11 h 45"/>
                      <a:gd name="T66" fmla="*/ 12 w 94"/>
                      <a:gd name="T67" fmla="*/ 15 h 45"/>
                      <a:gd name="T68" fmla="*/ 18 w 94"/>
                      <a:gd name="T69" fmla="*/ 19 h 45"/>
                      <a:gd name="T70" fmla="*/ 24 w 94"/>
                      <a:gd name="T71" fmla="*/ 21 h 45"/>
                      <a:gd name="T72" fmla="*/ 32 w 94"/>
                      <a:gd name="T73" fmla="*/ 22 h 45"/>
                      <a:gd name="T74" fmla="*/ 39 w 94"/>
                      <a:gd name="T75" fmla="*/ 24 h 45"/>
                      <a:gd name="T76" fmla="*/ 48 w 94"/>
                      <a:gd name="T77" fmla="*/ 24 h 45"/>
                      <a:gd name="T78" fmla="*/ 48 w 94"/>
                      <a:gd name="T79" fmla="*/ 24 h 45"/>
                      <a:gd name="T80" fmla="*/ 48 w 94"/>
                      <a:gd name="T81" fmla="*/ 24 h 45"/>
                      <a:gd name="T82" fmla="*/ 48 w 94"/>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45">
                        <a:moveTo>
                          <a:pt x="48" y="24"/>
                        </a:moveTo>
                        <a:lnTo>
                          <a:pt x="48" y="24"/>
                        </a:lnTo>
                        <a:lnTo>
                          <a:pt x="63" y="22"/>
                        </a:lnTo>
                        <a:lnTo>
                          <a:pt x="70" y="21"/>
                        </a:lnTo>
                        <a:lnTo>
                          <a:pt x="75" y="19"/>
                        </a:lnTo>
                        <a:lnTo>
                          <a:pt x="81" y="15"/>
                        </a:lnTo>
                        <a:lnTo>
                          <a:pt x="87" y="11"/>
                        </a:lnTo>
                        <a:lnTo>
                          <a:pt x="91" y="5"/>
                        </a:lnTo>
                        <a:lnTo>
                          <a:pt x="94" y="0"/>
                        </a:lnTo>
                        <a:lnTo>
                          <a:pt x="94" y="0"/>
                        </a:lnTo>
                        <a:lnTo>
                          <a:pt x="92" y="10"/>
                        </a:lnTo>
                        <a:lnTo>
                          <a:pt x="88" y="17"/>
                        </a:lnTo>
                        <a:lnTo>
                          <a:pt x="84" y="25"/>
                        </a:lnTo>
                        <a:lnTo>
                          <a:pt x="79" y="33"/>
                        </a:lnTo>
                        <a:lnTo>
                          <a:pt x="70" y="40"/>
                        </a:lnTo>
                        <a:lnTo>
                          <a:pt x="64" y="42"/>
                        </a:lnTo>
                        <a:lnTo>
                          <a:pt x="60" y="43"/>
                        </a:lnTo>
                        <a:lnTo>
                          <a:pt x="53" y="44"/>
                        </a:lnTo>
                        <a:lnTo>
                          <a:pt x="48" y="45"/>
                        </a:lnTo>
                        <a:lnTo>
                          <a:pt x="48" y="45"/>
                        </a:lnTo>
                        <a:lnTo>
                          <a:pt x="40" y="44"/>
                        </a:lnTo>
                        <a:lnTo>
                          <a:pt x="33" y="43"/>
                        </a:lnTo>
                        <a:lnTo>
                          <a:pt x="28" y="42"/>
                        </a:lnTo>
                        <a:lnTo>
                          <a:pt x="23" y="40"/>
                        </a:lnTo>
                        <a:lnTo>
                          <a:pt x="15" y="33"/>
                        </a:lnTo>
                        <a:lnTo>
                          <a:pt x="8" y="25"/>
                        </a:lnTo>
                        <a:lnTo>
                          <a:pt x="3" y="18"/>
                        </a:lnTo>
                        <a:lnTo>
                          <a:pt x="1" y="10"/>
                        </a:lnTo>
                        <a:lnTo>
                          <a:pt x="0" y="3"/>
                        </a:lnTo>
                        <a:lnTo>
                          <a:pt x="0" y="0"/>
                        </a:lnTo>
                        <a:lnTo>
                          <a:pt x="0" y="0"/>
                        </a:lnTo>
                        <a:lnTo>
                          <a:pt x="2" y="5"/>
                        </a:lnTo>
                        <a:lnTo>
                          <a:pt x="6" y="11"/>
                        </a:lnTo>
                        <a:lnTo>
                          <a:pt x="12" y="15"/>
                        </a:lnTo>
                        <a:lnTo>
                          <a:pt x="18" y="19"/>
                        </a:lnTo>
                        <a:lnTo>
                          <a:pt x="24" y="21"/>
                        </a:lnTo>
                        <a:lnTo>
                          <a:pt x="32" y="22"/>
                        </a:lnTo>
                        <a:lnTo>
                          <a:pt x="39" y="24"/>
                        </a:lnTo>
                        <a:lnTo>
                          <a:pt x="48" y="24"/>
                        </a:lnTo>
                        <a:lnTo>
                          <a:pt x="48" y="24"/>
                        </a:lnTo>
                        <a:lnTo>
                          <a:pt x="48" y="24"/>
                        </a:lnTo>
                        <a:lnTo>
                          <a:pt x="48" y="24"/>
                        </a:lnTo>
                        <a:close/>
                      </a:path>
                    </a:pathLst>
                  </a:custGeom>
                  <a:solidFill>
                    <a:srgbClr val="D7AD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23" name="Freeform 22">
                    <a:extLst>
                      <a:ext uri="{FF2B5EF4-FFF2-40B4-BE49-F238E27FC236}">
                        <a16:creationId xmlns:a16="http://schemas.microsoft.com/office/drawing/2014/main" id="{B5CA476B-5D7D-40A1-938E-C66E8E32C580}"/>
                      </a:ext>
                    </a:extLst>
                  </p:cNvPr>
                  <p:cNvSpPr>
                    <a:spLocks/>
                  </p:cNvSpPr>
                  <p:nvPr/>
                </p:nvSpPr>
                <p:spPr bwMode="auto">
                  <a:xfrm>
                    <a:off x="1428" y="5817"/>
                    <a:ext cx="38" cy="9"/>
                  </a:xfrm>
                  <a:custGeom>
                    <a:avLst/>
                    <a:gdLst>
                      <a:gd name="T0" fmla="*/ 95 w 187"/>
                      <a:gd name="T1" fmla="*/ 32 h 42"/>
                      <a:gd name="T2" fmla="*/ 95 w 187"/>
                      <a:gd name="T3" fmla="*/ 32 h 42"/>
                      <a:gd name="T4" fmla="*/ 105 w 187"/>
                      <a:gd name="T5" fmla="*/ 32 h 42"/>
                      <a:gd name="T6" fmla="*/ 114 w 187"/>
                      <a:gd name="T7" fmla="*/ 30 h 42"/>
                      <a:gd name="T8" fmla="*/ 133 w 187"/>
                      <a:gd name="T9" fmla="*/ 26 h 42"/>
                      <a:gd name="T10" fmla="*/ 148 w 187"/>
                      <a:gd name="T11" fmla="*/ 21 h 42"/>
                      <a:gd name="T12" fmla="*/ 163 w 187"/>
                      <a:gd name="T13" fmla="*/ 15 h 42"/>
                      <a:gd name="T14" fmla="*/ 174 w 187"/>
                      <a:gd name="T15" fmla="*/ 8 h 42"/>
                      <a:gd name="T16" fmla="*/ 181 w 187"/>
                      <a:gd name="T17" fmla="*/ 3 h 42"/>
                      <a:gd name="T18" fmla="*/ 187 w 187"/>
                      <a:gd name="T19" fmla="*/ 0 h 42"/>
                      <a:gd name="T20" fmla="*/ 187 w 187"/>
                      <a:gd name="T21" fmla="*/ 0 h 42"/>
                      <a:gd name="T22" fmla="*/ 170 w 187"/>
                      <a:gd name="T23" fmla="*/ 13 h 42"/>
                      <a:gd name="T24" fmla="*/ 155 w 187"/>
                      <a:gd name="T25" fmla="*/ 24 h 42"/>
                      <a:gd name="T26" fmla="*/ 141 w 187"/>
                      <a:gd name="T27" fmla="*/ 32 h 42"/>
                      <a:gd name="T28" fmla="*/ 128 w 187"/>
                      <a:gd name="T29" fmla="*/ 36 h 42"/>
                      <a:gd name="T30" fmla="*/ 117 w 187"/>
                      <a:gd name="T31" fmla="*/ 40 h 42"/>
                      <a:gd name="T32" fmla="*/ 107 w 187"/>
                      <a:gd name="T33" fmla="*/ 41 h 42"/>
                      <a:gd name="T34" fmla="*/ 95 w 187"/>
                      <a:gd name="T35" fmla="*/ 42 h 42"/>
                      <a:gd name="T36" fmla="*/ 95 w 187"/>
                      <a:gd name="T37" fmla="*/ 42 h 42"/>
                      <a:gd name="T38" fmla="*/ 86 w 187"/>
                      <a:gd name="T39" fmla="*/ 41 h 42"/>
                      <a:gd name="T40" fmla="*/ 78 w 187"/>
                      <a:gd name="T41" fmla="*/ 40 h 42"/>
                      <a:gd name="T42" fmla="*/ 66 w 187"/>
                      <a:gd name="T43" fmla="*/ 36 h 42"/>
                      <a:gd name="T44" fmla="*/ 55 w 187"/>
                      <a:gd name="T45" fmla="*/ 33 h 42"/>
                      <a:gd name="T46" fmla="*/ 42 w 187"/>
                      <a:gd name="T47" fmla="*/ 27 h 42"/>
                      <a:gd name="T48" fmla="*/ 28 w 187"/>
                      <a:gd name="T49" fmla="*/ 20 h 42"/>
                      <a:gd name="T50" fmla="*/ 13 w 187"/>
                      <a:gd name="T51" fmla="*/ 11 h 42"/>
                      <a:gd name="T52" fmla="*/ 0 w 187"/>
                      <a:gd name="T53" fmla="*/ 0 h 42"/>
                      <a:gd name="T54" fmla="*/ 0 w 187"/>
                      <a:gd name="T55" fmla="*/ 0 h 42"/>
                      <a:gd name="T56" fmla="*/ 6 w 187"/>
                      <a:gd name="T57" fmla="*/ 3 h 42"/>
                      <a:gd name="T58" fmla="*/ 13 w 187"/>
                      <a:gd name="T59" fmla="*/ 8 h 42"/>
                      <a:gd name="T60" fmla="*/ 26 w 187"/>
                      <a:gd name="T61" fmla="*/ 15 h 42"/>
                      <a:gd name="T62" fmla="*/ 39 w 187"/>
                      <a:gd name="T63" fmla="*/ 21 h 42"/>
                      <a:gd name="T64" fmla="*/ 55 w 187"/>
                      <a:gd name="T65" fmla="*/ 26 h 42"/>
                      <a:gd name="T66" fmla="*/ 74 w 187"/>
                      <a:gd name="T67" fmla="*/ 30 h 42"/>
                      <a:gd name="T68" fmla="*/ 84 w 187"/>
                      <a:gd name="T69" fmla="*/ 32 h 42"/>
                      <a:gd name="T70" fmla="*/ 95 w 187"/>
                      <a:gd name="T71" fmla="*/ 32 h 42"/>
                      <a:gd name="T72" fmla="*/ 95 w 187"/>
                      <a:gd name="T73" fmla="*/ 32 h 42"/>
                      <a:gd name="T74" fmla="*/ 95 w 187"/>
                      <a:gd name="T75" fmla="*/ 32 h 42"/>
                      <a:gd name="T76" fmla="*/ 95 w 187"/>
                      <a:gd name="T77"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7" h="42">
                        <a:moveTo>
                          <a:pt x="95" y="32"/>
                        </a:moveTo>
                        <a:lnTo>
                          <a:pt x="95" y="32"/>
                        </a:lnTo>
                        <a:lnTo>
                          <a:pt x="105" y="32"/>
                        </a:lnTo>
                        <a:lnTo>
                          <a:pt x="114" y="30"/>
                        </a:lnTo>
                        <a:lnTo>
                          <a:pt x="133" y="26"/>
                        </a:lnTo>
                        <a:lnTo>
                          <a:pt x="148" y="21"/>
                        </a:lnTo>
                        <a:lnTo>
                          <a:pt x="163" y="15"/>
                        </a:lnTo>
                        <a:lnTo>
                          <a:pt x="174" y="8"/>
                        </a:lnTo>
                        <a:lnTo>
                          <a:pt x="181" y="3"/>
                        </a:lnTo>
                        <a:lnTo>
                          <a:pt x="187" y="0"/>
                        </a:lnTo>
                        <a:lnTo>
                          <a:pt x="187" y="0"/>
                        </a:lnTo>
                        <a:lnTo>
                          <a:pt x="170" y="13"/>
                        </a:lnTo>
                        <a:lnTo>
                          <a:pt x="155" y="24"/>
                        </a:lnTo>
                        <a:lnTo>
                          <a:pt x="141" y="32"/>
                        </a:lnTo>
                        <a:lnTo>
                          <a:pt x="128" y="36"/>
                        </a:lnTo>
                        <a:lnTo>
                          <a:pt x="117" y="40"/>
                        </a:lnTo>
                        <a:lnTo>
                          <a:pt x="107" y="41"/>
                        </a:lnTo>
                        <a:lnTo>
                          <a:pt x="95" y="42"/>
                        </a:lnTo>
                        <a:lnTo>
                          <a:pt x="95" y="42"/>
                        </a:lnTo>
                        <a:lnTo>
                          <a:pt x="86" y="41"/>
                        </a:lnTo>
                        <a:lnTo>
                          <a:pt x="78" y="40"/>
                        </a:lnTo>
                        <a:lnTo>
                          <a:pt x="66" y="36"/>
                        </a:lnTo>
                        <a:lnTo>
                          <a:pt x="55" y="33"/>
                        </a:lnTo>
                        <a:lnTo>
                          <a:pt x="42" y="27"/>
                        </a:lnTo>
                        <a:lnTo>
                          <a:pt x="28" y="20"/>
                        </a:lnTo>
                        <a:lnTo>
                          <a:pt x="13" y="11"/>
                        </a:lnTo>
                        <a:lnTo>
                          <a:pt x="0" y="0"/>
                        </a:lnTo>
                        <a:lnTo>
                          <a:pt x="0" y="0"/>
                        </a:lnTo>
                        <a:lnTo>
                          <a:pt x="6" y="3"/>
                        </a:lnTo>
                        <a:lnTo>
                          <a:pt x="13" y="8"/>
                        </a:lnTo>
                        <a:lnTo>
                          <a:pt x="26" y="15"/>
                        </a:lnTo>
                        <a:lnTo>
                          <a:pt x="39" y="21"/>
                        </a:lnTo>
                        <a:lnTo>
                          <a:pt x="55" y="26"/>
                        </a:lnTo>
                        <a:lnTo>
                          <a:pt x="74" y="30"/>
                        </a:lnTo>
                        <a:lnTo>
                          <a:pt x="84" y="32"/>
                        </a:lnTo>
                        <a:lnTo>
                          <a:pt x="95" y="32"/>
                        </a:lnTo>
                        <a:lnTo>
                          <a:pt x="95" y="32"/>
                        </a:lnTo>
                        <a:lnTo>
                          <a:pt x="95" y="32"/>
                        </a:lnTo>
                        <a:lnTo>
                          <a:pt x="95" y="32"/>
                        </a:lnTo>
                        <a:close/>
                      </a:path>
                    </a:pathLst>
                  </a:custGeom>
                  <a:solidFill>
                    <a:srgbClr val="D3A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24" name="Freeform 23">
                    <a:extLst>
                      <a:ext uri="{FF2B5EF4-FFF2-40B4-BE49-F238E27FC236}">
                        <a16:creationId xmlns:a16="http://schemas.microsoft.com/office/drawing/2014/main" id="{4232BBF2-4833-41EA-953B-61688723F178}"/>
                      </a:ext>
                    </a:extLst>
                  </p:cNvPr>
                  <p:cNvSpPr>
                    <a:spLocks/>
                  </p:cNvSpPr>
                  <p:nvPr/>
                </p:nvSpPr>
                <p:spPr bwMode="auto">
                  <a:xfrm>
                    <a:off x="1411" y="5797"/>
                    <a:ext cx="17" cy="7"/>
                  </a:xfrm>
                  <a:custGeom>
                    <a:avLst/>
                    <a:gdLst>
                      <a:gd name="T0" fmla="*/ 88 w 88"/>
                      <a:gd name="T1" fmla="*/ 20 h 39"/>
                      <a:gd name="T2" fmla="*/ 88 w 88"/>
                      <a:gd name="T3" fmla="*/ 20 h 39"/>
                      <a:gd name="T4" fmla="*/ 88 w 88"/>
                      <a:gd name="T5" fmla="*/ 24 h 39"/>
                      <a:gd name="T6" fmla="*/ 85 w 88"/>
                      <a:gd name="T7" fmla="*/ 28 h 39"/>
                      <a:gd name="T8" fmla="*/ 80 w 88"/>
                      <a:gd name="T9" fmla="*/ 32 h 39"/>
                      <a:gd name="T10" fmla="*/ 75 w 88"/>
                      <a:gd name="T11" fmla="*/ 34 h 39"/>
                      <a:gd name="T12" fmla="*/ 68 w 88"/>
                      <a:gd name="T13" fmla="*/ 37 h 39"/>
                      <a:gd name="T14" fmla="*/ 60 w 88"/>
                      <a:gd name="T15" fmla="*/ 38 h 39"/>
                      <a:gd name="T16" fmla="*/ 52 w 88"/>
                      <a:gd name="T17" fmla="*/ 39 h 39"/>
                      <a:gd name="T18" fmla="*/ 43 w 88"/>
                      <a:gd name="T19" fmla="*/ 39 h 39"/>
                      <a:gd name="T20" fmla="*/ 43 w 88"/>
                      <a:gd name="T21" fmla="*/ 39 h 39"/>
                      <a:gd name="T22" fmla="*/ 36 w 88"/>
                      <a:gd name="T23" fmla="*/ 39 h 39"/>
                      <a:gd name="T24" fmla="*/ 27 w 88"/>
                      <a:gd name="T25" fmla="*/ 38 h 39"/>
                      <a:gd name="T26" fmla="*/ 20 w 88"/>
                      <a:gd name="T27" fmla="*/ 37 h 39"/>
                      <a:gd name="T28" fmla="*/ 12 w 88"/>
                      <a:gd name="T29" fmla="*/ 34 h 39"/>
                      <a:gd name="T30" fmla="*/ 7 w 88"/>
                      <a:gd name="T31" fmla="*/ 32 h 39"/>
                      <a:gd name="T32" fmla="*/ 3 w 88"/>
                      <a:gd name="T33" fmla="*/ 28 h 39"/>
                      <a:gd name="T34" fmla="*/ 0 w 88"/>
                      <a:gd name="T35" fmla="*/ 24 h 39"/>
                      <a:gd name="T36" fmla="*/ 0 w 88"/>
                      <a:gd name="T37" fmla="*/ 20 h 39"/>
                      <a:gd name="T38" fmla="*/ 0 w 88"/>
                      <a:gd name="T39" fmla="*/ 20 h 39"/>
                      <a:gd name="T40" fmla="*/ 0 w 88"/>
                      <a:gd name="T41" fmla="*/ 16 h 39"/>
                      <a:gd name="T42" fmla="*/ 3 w 88"/>
                      <a:gd name="T43" fmla="*/ 13 h 39"/>
                      <a:gd name="T44" fmla="*/ 7 w 88"/>
                      <a:gd name="T45" fmla="*/ 9 h 39"/>
                      <a:gd name="T46" fmla="*/ 12 w 88"/>
                      <a:gd name="T47" fmla="*/ 6 h 39"/>
                      <a:gd name="T48" fmla="*/ 20 w 88"/>
                      <a:gd name="T49" fmla="*/ 4 h 39"/>
                      <a:gd name="T50" fmla="*/ 27 w 88"/>
                      <a:gd name="T51" fmla="*/ 3 h 39"/>
                      <a:gd name="T52" fmla="*/ 36 w 88"/>
                      <a:gd name="T53" fmla="*/ 0 h 39"/>
                      <a:gd name="T54" fmla="*/ 43 w 88"/>
                      <a:gd name="T55" fmla="*/ 0 h 39"/>
                      <a:gd name="T56" fmla="*/ 43 w 88"/>
                      <a:gd name="T57" fmla="*/ 0 h 39"/>
                      <a:gd name="T58" fmla="*/ 52 w 88"/>
                      <a:gd name="T59" fmla="*/ 0 h 39"/>
                      <a:gd name="T60" fmla="*/ 60 w 88"/>
                      <a:gd name="T61" fmla="*/ 3 h 39"/>
                      <a:gd name="T62" fmla="*/ 68 w 88"/>
                      <a:gd name="T63" fmla="*/ 4 h 39"/>
                      <a:gd name="T64" fmla="*/ 75 w 88"/>
                      <a:gd name="T65" fmla="*/ 6 h 39"/>
                      <a:gd name="T66" fmla="*/ 80 w 88"/>
                      <a:gd name="T67" fmla="*/ 9 h 39"/>
                      <a:gd name="T68" fmla="*/ 85 w 88"/>
                      <a:gd name="T69" fmla="*/ 13 h 39"/>
                      <a:gd name="T70" fmla="*/ 88 w 88"/>
                      <a:gd name="T71" fmla="*/ 16 h 39"/>
                      <a:gd name="T72" fmla="*/ 88 w 88"/>
                      <a:gd name="T73" fmla="*/ 20 h 39"/>
                      <a:gd name="T74" fmla="*/ 88 w 88"/>
                      <a:gd name="T75" fmla="*/ 20 h 39"/>
                      <a:gd name="T76" fmla="*/ 88 w 88"/>
                      <a:gd name="T77" fmla="*/ 20 h 39"/>
                      <a:gd name="T78" fmla="*/ 88 w 88"/>
                      <a:gd name="T79"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39">
                        <a:moveTo>
                          <a:pt x="88" y="20"/>
                        </a:moveTo>
                        <a:lnTo>
                          <a:pt x="88" y="20"/>
                        </a:lnTo>
                        <a:lnTo>
                          <a:pt x="88" y="24"/>
                        </a:lnTo>
                        <a:lnTo>
                          <a:pt x="85" y="28"/>
                        </a:lnTo>
                        <a:lnTo>
                          <a:pt x="80" y="32"/>
                        </a:lnTo>
                        <a:lnTo>
                          <a:pt x="75" y="34"/>
                        </a:lnTo>
                        <a:lnTo>
                          <a:pt x="68" y="37"/>
                        </a:lnTo>
                        <a:lnTo>
                          <a:pt x="60" y="38"/>
                        </a:lnTo>
                        <a:lnTo>
                          <a:pt x="52" y="39"/>
                        </a:lnTo>
                        <a:lnTo>
                          <a:pt x="43" y="39"/>
                        </a:lnTo>
                        <a:lnTo>
                          <a:pt x="43" y="39"/>
                        </a:lnTo>
                        <a:lnTo>
                          <a:pt x="36" y="39"/>
                        </a:lnTo>
                        <a:lnTo>
                          <a:pt x="27" y="38"/>
                        </a:lnTo>
                        <a:lnTo>
                          <a:pt x="20" y="37"/>
                        </a:lnTo>
                        <a:lnTo>
                          <a:pt x="12" y="34"/>
                        </a:lnTo>
                        <a:lnTo>
                          <a:pt x="7" y="32"/>
                        </a:lnTo>
                        <a:lnTo>
                          <a:pt x="3" y="28"/>
                        </a:lnTo>
                        <a:lnTo>
                          <a:pt x="0" y="24"/>
                        </a:lnTo>
                        <a:lnTo>
                          <a:pt x="0" y="20"/>
                        </a:lnTo>
                        <a:lnTo>
                          <a:pt x="0" y="20"/>
                        </a:lnTo>
                        <a:lnTo>
                          <a:pt x="0" y="16"/>
                        </a:lnTo>
                        <a:lnTo>
                          <a:pt x="3" y="13"/>
                        </a:lnTo>
                        <a:lnTo>
                          <a:pt x="7" y="9"/>
                        </a:lnTo>
                        <a:lnTo>
                          <a:pt x="12" y="6"/>
                        </a:lnTo>
                        <a:lnTo>
                          <a:pt x="20" y="4"/>
                        </a:lnTo>
                        <a:lnTo>
                          <a:pt x="27" y="3"/>
                        </a:lnTo>
                        <a:lnTo>
                          <a:pt x="36" y="0"/>
                        </a:lnTo>
                        <a:lnTo>
                          <a:pt x="43" y="0"/>
                        </a:lnTo>
                        <a:lnTo>
                          <a:pt x="43" y="0"/>
                        </a:lnTo>
                        <a:lnTo>
                          <a:pt x="52" y="0"/>
                        </a:lnTo>
                        <a:lnTo>
                          <a:pt x="60" y="3"/>
                        </a:lnTo>
                        <a:lnTo>
                          <a:pt x="68" y="4"/>
                        </a:lnTo>
                        <a:lnTo>
                          <a:pt x="75" y="6"/>
                        </a:lnTo>
                        <a:lnTo>
                          <a:pt x="80" y="9"/>
                        </a:lnTo>
                        <a:lnTo>
                          <a:pt x="85" y="13"/>
                        </a:lnTo>
                        <a:lnTo>
                          <a:pt x="88" y="16"/>
                        </a:lnTo>
                        <a:lnTo>
                          <a:pt x="88" y="20"/>
                        </a:lnTo>
                        <a:lnTo>
                          <a:pt x="88" y="20"/>
                        </a:lnTo>
                        <a:lnTo>
                          <a:pt x="88" y="20"/>
                        </a:lnTo>
                        <a:lnTo>
                          <a:pt x="88" y="20"/>
                        </a:lnTo>
                        <a:close/>
                      </a:path>
                    </a:pathLst>
                  </a:custGeom>
                  <a:solidFill>
                    <a:srgbClr val="F9D8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25" name="Freeform 24">
                    <a:extLst>
                      <a:ext uri="{FF2B5EF4-FFF2-40B4-BE49-F238E27FC236}">
                        <a16:creationId xmlns:a16="http://schemas.microsoft.com/office/drawing/2014/main" id="{301BD906-E5BA-4CEB-BD9C-E25C1747E4EB}"/>
                      </a:ext>
                    </a:extLst>
                  </p:cNvPr>
                  <p:cNvSpPr>
                    <a:spLocks/>
                  </p:cNvSpPr>
                  <p:nvPr/>
                </p:nvSpPr>
                <p:spPr bwMode="auto">
                  <a:xfrm>
                    <a:off x="1468" y="5797"/>
                    <a:ext cx="18" cy="7"/>
                  </a:xfrm>
                  <a:custGeom>
                    <a:avLst/>
                    <a:gdLst>
                      <a:gd name="T0" fmla="*/ 89 w 89"/>
                      <a:gd name="T1" fmla="*/ 20 h 39"/>
                      <a:gd name="T2" fmla="*/ 89 w 89"/>
                      <a:gd name="T3" fmla="*/ 20 h 39"/>
                      <a:gd name="T4" fmla="*/ 87 w 89"/>
                      <a:gd name="T5" fmla="*/ 24 h 39"/>
                      <a:gd name="T6" fmla="*/ 85 w 89"/>
                      <a:gd name="T7" fmla="*/ 28 h 39"/>
                      <a:gd name="T8" fmla="*/ 82 w 89"/>
                      <a:gd name="T9" fmla="*/ 32 h 39"/>
                      <a:gd name="T10" fmla="*/ 76 w 89"/>
                      <a:gd name="T11" fmla="*/ 34 h 39"/>
                      <a:gd name="T12" fmla="*/ 69 w 89"/>
                      <a:gd name="T13" fmla="*/ 37 h 39"/>
                      <a:gd name="T14" fmla="*/ 63 w 89"/>
                      <a:gd name="T15" fmla="*/ 38 h 39"/>
                      <a:gd name="T16" fmla="*/ 54 w 89"/>
                      <a:gd name="T17" fmla="*/ 39 h 39"/>
                      <a:gd name="T18" fmla="*/ 45 w 89"/>
                      <a:gd name="T19" fmla="*/ 39 h 39"/>
                      <a:gd name="T20" fmla="*/ 45 w 89"/>
                      <a:gd name="T21" fmla="*/ 39 h 39"/>
                      <a:gd name="T22" fmla="*/ 35 w 89"/>
                      <a:gd name="T23" fmla="*/ 39 h 39"/>
                      <a:gd name="T24" fmla="*/ 28 w 89"/>
                      <a:gd name="T25" fmla="*/ 38 h 39"/>
                      <a:gd name="T26" fmla="*/ 20 w 89"/>
                      <a:gd name="T27" fmla="*/ 37 h 39"/>
                      <a:gd name="T28" fmla="*/ 14 w 89"/>
                      <a:gd name="T29" fmla="*/ 34 h 39"/>
                      <a:gd name="T30" fmla="*/ 8 w 89"/>
                      <a:gd name="T31" fmla="*/ 32 h 39"/>
                      <a:gd name="T32" fmla="*/ 5 w 89"/>
                      <a:gd name="T33" fmla="*/ 28 h 39"/>
                      <a:gd name="T34" fmla="*/ 2 w 89"/>
                      <a:gd name="T35" fmla="*/ 24 h 39"/>
                      <a:gd name="T36" fmla="*/ 0 w 89"/>
                      <a:gd name="T37" fmla="*/ 20 h 39"/>
                      <a:gd name="T38" fmla="*/ 0 w 89"/>
                      <a:gd name="T39" fmla="*/ 20 h 39"/>
                      <a:gd name="T40" fmla="*/ 2 w 89"/>
                      <a:gd name="T41" fmla="*/ 16 h 39"/>
                      <a:gd name="T42" fmla="*/ 5 w 89"/>
                      <a:gd name="T43" fmla="*/ 13 h 39"/>
                      <a:gd name="T44" fmla="*/ 8 w 89"/>
                      <a:gd name="T45" fmla="*/ 9 h 39"/>
                      <a:gd name="T46" fmla="*/ 14 w 89"/>
                      <a:gd name="T47" fmla="*/ 6 h 39"/>
                      <a:gd name="T48" fmla="*/ 20 w 89"/>
                      <a:gd name="T49" fmla="*/ 4 h 39"/>
                      <a:gd name="T50" fmla="*/ 28 w 89"/>
                      <a:gd name="T51" fmla="*/ 3 h 39"/>
                      <a:gd name="T52" fmla="*/ 35 w 89"/>
                      <a:gd name="T53" fmla="*/ 0 h 39"/>
                      <a:gd name="T54" fmla="*/ 45 w 89"/>
                      <a:gd name="T55" fmla="*/ 0 h 39"/>
                      <a:gd name="T56" fmla="*/ 45 w 89"/>
                      <a:gd name="T57" fmla="*/ 0 h 39"/>
                      <a:gd name="T58" fmla="*/ 54 w 89"/>
                      <a:gd name="T59" fmla="*/ 0 h 39"/>
                      <a:gd name="T60" fmla="*/ 63 w 89"/>
                      <a:gd name="T61" fmla="*/ 3 h 39"/>
                      <a:gd name="T62" fmla="*/ 69 w 89"/>
                      <a:gd name="T63" fmla="*/ 4 h 39"/>
                      <a:gd name="T64" fmla="*/ 76 w 89"/>
                      <a:gd name="T65" fmla="*/ 6 h 39"/>
                      <a:gd name="T66" fmla="*/ 82 w 89"/>
                      <a:gd name="T67" fmla="*/ 9 h 39"/>
                      <a:gd name="T68" fmla="*/ 85 w 89"/>
                      <a:gd name="T69" fmla="*/ 13 h 39"/>
                      <a:gd name="T70" fmla="*/ 87 w 89"/>
                      <a:gd name="T71" fmla="*/ 16 h 39"/>
                      <a:gd name="T72" fmla="*/ 89 w 89"/>
                      <a:gd name="T73" fmla="*/ 20 h 39"/>
                      <a:gd name="T74" fmla="*/ 89 w 89"/>
                      <a:gd name="T75" fmla="*/ 20 h 39"/>
                      <a:gd name="T76" fmla="*/ 89 w 89"/>
                      <a:gd name="T77" fmla="*/ 20 h 39"/>
                      <a:gd name="T78" fmla="*/ 89 w 89"/>
                      <a:gd name="T79"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 h="39">
                        <a:moveTo>
                          <a:pt x="89" y="20"/>
                        </a:moveTo>
                        <a:lnTo>
                          <a:pt x="89" y="20"/>
                        </a:lnTo>
                        <a:lnTo>
                          <a:pt x="87" y="24"/>
                        </a:lnTo>
                        <a:lnTo>
                          <a:pt x="85" y="28"/>
                        </a:lnTo>
                        <a:lnTo>
                          <a:pt x="82" y="32"/>
                        </a:lnTo>
                        <a:lnTo>
                          <a:pt x="76" y="34"/>
                        </a:lnTo>
                        <a:lnTo>
                          <a:pt x="69" y="37"/>
                        </a:lnTo>
                        <a:lnTo>
                          <a:pt x="63" y="38"/>
                        </a:lnTo>
                        <a:lnTo>
                          <a:pt x="54" y="39"/>
                        </a:lnTo>
                        <a:lnTo>
                          <a:pt x="45" y="39"/>
                        </a:lnTo>
                        <a:lnTo>
                          <a:pt x="45" y="39"/>
                        </a:lnTo>
                        <a:lnTo>
                          <a:pt x="35" y="39"/>
                        </a:lnTo>
                        <a:lnTo>
                          <a:pt x="28" y="38"/>
                        </a:lnTo>
                        <a:lnTo>
                          <a:pt x="20" y="37"/>
                        </a:lnTo>
                        <a:lnTo>
                          <a:pt x="14" y="34"/>
                        </a:lnTo>
                        <a:lnTo>
                          <a:pt x="8" y="32"/>
                        </a:lnTo>
                        <a:lnTo>
                          <a:pt x="5" y="28"/>
                        </a:lnTo>
                        <a:lnTo>
                          <a:pt x="2" y="24"/>
                        </a:lnTo>
                        <a:lnTo>
                          <a:pt x="0" y="20"/>
                        </a:lnTo>
                        <a:lnTo>
                          <a:pt x="0" y="20"/>
                        </a:lnTo>
                        <a:lnTo>
                          <a:pt x="2" y="16"/>
                        </a:lnTo>
                        <a:lnTo>
                          <a:pt x="5" y="13"/>
                        </a:lnTo>
                        <a:lnTo>
                          <a:pt x="8" y="9"/>
                        </a:lnTo>
                        <a:lnTo>
                          <a:pt x="14" y="6"/>
                        </a:lnTo>
                        <a:lnTo>
                          <a:pt x="20" y="4"/>
                        </a:lnTo>
                        <a:lnTo>
                          <a:pt x="28" y="3"/>
                        </a:lnTo>
                        <a:lnTo>
                          <a:pt x="35" y="0"/>
                        </a:lnTo>
                        <a:lnTo>
                          <a:pt x="45" y="0"/>
                        </a:lnTo>
                        <a:lnTo>
                          <a:pt x="45" y="0"/>
                        </a:lnTo>
                        <a:lnTo>
                          <a:pt x="54" y="0"/>
                        </a:lnTo>
                        <a:lnTo>
                          <a:pt x="63" y="3"/>
                        </a:lnTo>
                        <a:lnTo>
                          <a:pt x="69" y="4"/>
                        </a:lnTo>
                        <a:lnTo>
                          <a:pt x="76" y="6"/>
                        </a:lnTo>
                        <a:lnTo>
                          <a:pt x="82" y="9"/>
                        </a:lnTo>
                        <a:lnTo>
                          <a:pt x="85" y="13"/>
                        </a:lnTo>
                        <a:lnTo>
                          <a:pt x="87" y="16"/>
                        </a:lnTo>
                        <a:lnTo>
                          <a:pt x="89" y="20"/>
                        </a:lnTo>
                        <a:lnTo>
                          <a:pt x="89" y="20"/>
                        </a:lnTo>
                        <a:lnTo>
                          <a:pt x="89" y="20"/>
                        </a:lnTo>
                        <a:lnTo>
                          <a:pt x="89" y="20"/>
                        </a:lnTo>
                        <a:close/>
                      </a:path>
                    </a:pathLst>
                  </a:custGeom>
                  <a:solidFill>
                    <a:srgbClr val="F5C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26" name="Freeform 25">
                    <a:extLst>
                      <a:ext uri="{FF2B5EF4-FFF2-40B4-BE49-F238E27FC236}">
                        <a16:creationId xmlns:a16="http://schemas.microsoft.com/office/drawing/2014/main" id="{8944C365-2262-49CD-BD73-30216A941C84}"/>
                      </a:ext>
                    </a:extLst>
                  </p:cNvPr>
                  <p:cNvSpPr>
                    <a:spLocks/>
                  </p:cNvSpPr>
                  <p:nvPr/>
                </p:nvSpPr>
                <p:spPr bwMode="auto">
                  <a:xfrm>
                    <a:off x="1406" y="5860"/>
                    <a:ext cx="40" cy="36"/>
                  </a:xfrm>
                  <a:custGeom>
                    <a:avLst/>
                    <a:gdLst>
                      <a:gd name="T0" fmla="*/ 197 w 197"/>
                      <a:gd name="T1" fmla="*/ 61 h 181"/>
                      <a:gd name="T2" fmla="*/ 75 w 197"/>
                      <a:gd name="T3" fmla="*/ 181 h 181"/>
                      <a:gd name="T4" fmla="*/ 0 w 197"/>
                      <a:gd name="T5" fmla="*/ 35 h 181"/>
                      <a:gd name="T6" fmla="*/ 38 w 197"/>
                      <a:gd name="T7" fmla="*/ 0 h 181"/>
                      <a:gd name="T8" fmla="*/ 197 w 197"/>
                      <a:gd name="T9" fmla="*/ 61 h 181"/>
                      <a:gd name="T10" fmla="*/ 197 w 197"/>
                      <a:gd name="T11" fmla="*/ 61 h 181"/>
                      <a:gd name="T12" fmla="*/ 197 w 197"/>
                      <a:gd name="T13" fmla="*/ 61 h 181"/>
                    </a:gdLst>
                    <a:ahLst/>
                    <a:cxnLst>
                      <a:cxn ang="0">
                        <a:pos x="T0" y="T1"/>
                      </a:cxn>
                      <a:cxn ang="0">
                        <a:pos x="T2" y="T3"/>
                      </a:cxn>
                      <a:cxn ang="0">
                        <a:pos x="T4" y="T5"/>
                      </a:cxn>
                      <a:cxn ang="0">
                        <a:pos x="T6" y="T7"/>
                      </a:cxn>
                      <a:cxn ang="0">
                        <a:pos x="T8" y="T9"/>
                      </a:cxn>
                      <a:cxn ang="0">
                        <a:pos x="T10" y="T11"/>
                      </a:cxn>
                      <a:cxn ang="0">
                        <a:pos x="T12" y="T13"/>
                      </a:cxn>
                    </a:cxnLst>
                    <a:rect l="0" t="0" r="r" b="b"/>
                    <a:pathLst>
                      <a:path w="197" h="181">
                        <a:moveTo>
                          <a:pt x="197" y="61"/>
                        </a:moveTo>
                        <a:lnTo>
                          <a:pt x="75" y="181"/>
                        </a:lnTo>
                        <a:lnTo>
                          <a:pt x="0" y="35"/>
                        </a:lnTo>
                        <a:lnTo>
                          <a:pt x="38" y="0"/>
                        </a:lnTo>
                        <a:lnTo>
                          <a:pt x="197" y="61"/>
                        </a:lnTo>
                        <a:lnTo>
                          <a:pt x="197" y="61"/>
                        </a:lnTo>
                        <a:lnTo>
                          <a:pt x="197"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27" name="Freeform 26">
                    <a:extLst>
                      <a:ext uri="{FF2B5EF4-FFF2-40B4-BE49-F238E27FC236}">
                        <a16:creationId xmlns:a16="http://schemas.microsoft.com/office/drawing/2014/main" id="{89109849-5666-4948-9F35-B9393ED96697}"/>
                      </a:ext>
                    </a:extLst>
                  </p:cNvPr>
                  <p:cNvSpPr>
                    <a:spLocks/>
                  </p:cNvSpPr>
                  <p:nvPr/>
                </p:nvSpPr>
                <p:spPr bwMode="auto">
                  <a:xfrm>
                    <a:off x="1446" y="5859"/>
                    <a:ext cx="42" cy="37"/>
                  </a:xfrm>
                  <a:custGeom>
                    <a:avLst/>
                    <a:gdLst>
                      <a:gd name="T0" fmla="*/ 0 w 206"/>
                      <a:gd name="T1" fmla="*/ 67 h 187"/>
                      <a:gd name="T2" fmla="*/ 123 w 206"/>
                      <a:gd name="T3" fmla="*/ 187 h 187"/>
                      <a:gd name="T4" fmla="*/ 206 w 206"/>
                      <a:gd name="T5" fmla="*/ 41 h 187"/>
                      <a:gd name="T6" fmla="*/ 154 w 206"/>
                      <a:gd name="T7" fmla="*/ 0 h 187"/>
                      <a:gd name="T8" fmla="*/ 0 w 206"/>
                      <a:gd name="T9" fmla="*/ 67 h 187"/>
                      <a:gd name="T10" fmla="*/ 0 w 206"/>
                      <a:gd name="T11" fmla="*/ 67 h 187"/>
                      <a:gd name="T12" fmla="*/ 0 w 206"/>
                      <a:gd name="T13" fmla="*/ 67 h 187"/>
                    </a:gdLst>
                    <a:ahLst/>
                    <a:cxnLst>
                      <a:cxn ang="0">
                        <a:pos x="T0" y="T1"/>
                      </a:cxn>
                      <a:cxn ang="0">
                        <a:pos x="T2" y="T3"/>
                      </a:cxn>
                      <a:cxn ang="0">
                        <a:pos x="T4" y="T5"/>
                      </a:cxn>
                      <a:cxn ang="0">
                        <a:pos x="T6" y="T7"/>
                      </a:cxn>
                      <a:cxn ang="0">
                        <a:pos x="T8" y="T9"/>
                      </a:cxn>
                      <a:cxn ang="0">
                        <a:pos x="T10" y="T11"/>
                      </a:cxn>
                      <a:cxn ang="0">
                        <a:pos x="T12" y="T13"/>
                      </a:cxn>
                    </a:cxnLst>
                    <a:rect l="0" t="0" r="r" b="b"/>
                    <a:pathLst>
                      <a:path w="206" h="187">
                        <a:moveTo>
                          <a:pt x="0" y="67"/>
                        </a:moveTo>
                        <a:lnTo>
                          <a:pt x="123" y="187"/>
                        </a:lnTo>
                        <a:lnTo>
                          <a:pt x="206" y="41"/>
                        </a:lnTo>
                        <a:lnTo>
                          <a:pt x="154" y="0"/>
                        </a:lnTo>
                        <a:lnTo>
                          <a:pt x="0" y="67"/>
                        </a:lnTo>
                        <a:lnTo>
                          <a:pt x="0" y="67"/>
                        </a:lnTo>
                        <a:lnTo>
                          <a:pt x="0"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28" name="Freeform 28">
                    <a:extLst>
                      <a:ext uri="{FF2B5EF4-FFF2-40B4-BE49-F238E27FC236}">
                        <a16:creationId xmlns:a16="http://schemas.microsoft.com/office/drawing/2014/main" id="{8D50B9CB-CDB9-4E90-A147-DAB96638BEE8}"/>
                      </a:ext>
                    </a:extLst>
                  </p:cNvPr>
                  <p:cNvSpPr>
                    <a:spLocks/>
                  </p:cNvSpPr>
                  <p:nvPr/>
                </p:nvSpPr>
                <p:spPr bwMode="auto">
                  <a:xfrm>
                    <a:off x="1353" y="5871"/>
                    <a:ext cx="44" cy="30"/>
                  </a:xfrm>
                  <a:custGeom>
                    <a:avLst/>
                    <a:gdLst>
                      <a:gd name="T0" fmla="*/ 217 w 217"/>
                      <a:gd name="T1" fmla="*/ 0 h 150"/>
                      <a:gd name="T2" fmla="*/ 212 w 217"/>
                      <a:gd name="T3" fmla="*/ 48 h 150"/>
                      <a:gd name="T4" fmla="*/ 212 w 217"/>
                      <a:gd name="T5" fmla="*/ 48 h 150"/>
                      <a:gd name="T6" fmla="*/ 171 w 217"/>
                      <a:gd name="T7" fmla="*/ 65 h 150"/>
                      <a:gd name="T8" fmla="*/ 110 w 217"/>
                      <a:gd name="T9" fmla="*/ 91 h 150"/>
                      <a:gd name="T10" fmla="*/ 110 w 217"/>
                      <a:gd name="T11" fmla="*/ 91 h 150"/>
                      <a:gd name="T12" fmla="*/ 81 w 217"/>
                      <a:gd name="T13" fmla="*/ 106 h 150"/>
                      <a:gd name="T14" fmla="*/ 47 w 217"/>
                      <a:gd name="T15" fmla="*/ 126 h 150"/>
                      <a:gd name="T16" fmla="*/ 5 w 217"/>
                      <a:gd name="T17" fmla="*/ 150 h 150"/>
                      <a:gd name="T18" fmla="*/ 0 w 217"/>
                      <a:gd name="T19" fmla="*/ 102 h 150"/>
                      <a:gd name="T20" fmla="*/ 0 w 217"/>
                      <a:gd name="T21" fmla="*/ 102 h 150"/>
                      <a:gd name="T22" fmla="*/ 17 w 217"/>
                      <a:gd name="T23" fmla="*/ 91 h 150"/>
                      <a:gd name="T24" fmla="*/ 35 w 217"/>
                      <a:gd name="T25" fmla="*/ 79 h 150"/>
                      <a:gd name="T26" fmla="*/ 62 w 217"/>
                      <a:gd name="T27" fmla="*/ 65 h 150"/>
                      <a:gd name="T28" fmla="*/ 93 w 217"/>
                      <a:gd name="T29" fmla="*/ 48 h 150"/>
                      <a:gd name="T30" fmla="*/ 130 w 217"/>
                      <a:gd name="T31" fmla="*/ 31 h 150"/>
                      <a:gd name="T32" fmla="*/ 171 w 217"/>
                      <a:gd name="T33" fmla="*/ 16 h 150"/>
                      <a:gd name="T34" fmla="*/ 194 w 217"/>
                      <a:gd name="T35" fmla="*/ 8 h 150"/>
                      <a:gd name="T36" fmla="*/ 217 w 217"/>
                      <a:gd name="T37" fmla="*/ 0 h 150"/>
                      <a:gd name="T38" fmla="*/ 217 w 217"/>
                      <a:gd name="T39" fmla="*/ 0 h 150"/>
                      <a:gd name="T40" fmla="*/ 217 w 217"/>
                      <a:gd name="T41"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 h="150">
                        <a:moveTo>
                          <a:pt x="217" y="0"/>
                        </a:moveTo>
                        <a:lnTo>
                          <a:pt x="212" y="48"/>
                        </a:lnTo>
                        <a:lnTo>
                          <a:pt x="212" y="48"/>
                        </a:lnTo>
                        <a:lnTo>
                          <a:pt x="171" y="65"/>
                        </a:lnTo>
                        <a:lnTo>
                          <a:pt x="110" y="91"/>
                        </a:lnTo>
                        <a:lnTo>
                          <a:pt x="110" y="91"/>
                        </a:lnTo>
                        <a:lnTo>
                          <a:pt x="81" y="106"/>
                        </a:lnTo>
                        <a:lnTo>
                          <a:pt x="47" y="126"/>
                        </a:lnTo>
                        <a:lnTo>
                          <a:pt x="5" y="150"/>
                        </a:lnTo>
                        <a:lnTo>
                          <a:pt x="0" y="102"/>
                        </a:lnTo>
                        <a:lnTo>
                          <a:pt x="0" y="102"/>
                        </a:lnTo>
                        <a:lnTo>
                          <a:pt x="17" y="91"/>
                        </a:lnTo>
                        <a:lnTo>
                          <a:pt x="35" y="79"/>
                        </a:lnTo>
                        <a:lnTo>
                          <a:pt x="62" y="65"/>
                        </a:lnTo>
                        <a:lnTo>
                          <a:pt x="93" y="48"/>
                        </a:lnTo>
                        <a:lnTo>
                          <a:pt x="130" y="31"/>
                        </a:lnTo>
                        <a:lnTo>
                          <a:pt x="171" y="16"/>
                        </a:lnTo>
                        <a:lnTo>
                          <a:pt x="194" y="8"/>
                        </a:lnTo>
                        <a:lnTo>
                          <a:pt x="217" y="0"/>
                        </a:lnTo>
                        <a:lnTo>
                          <a:pt x="217" y="0"/>
                        </a:lnTo>
                        <a:lnTo>
                          <a:pt x="2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29" name="Freeform 29">
                    <a:extLst>
                      <a:ext uri="{FF2B5EF4-FFF2-40B4-BE49-F238E27FC236}">
                        <a16:creationId xmlns:a16="http://schemas.microsoft.com/office/drawing/2014/main" id="{B9FE1F53-00D0-4DE8-A5DE-EC282C6478FC}"/>
                      </a:ext>
                    </a:extLst>
                  </p:cNvPr>
                  <p:cNvSpPr>
                    <a:spLocks/>
                  </p:cNvSpPr>
                  <p:nvPr/>
                </p:nvSpPr>
                <p:spPr bwMode="auto">
                  <a:xfrm>
                    <a:off x="1497" y="5871"/>
                    <a:ext cx="44" cy="30"/>
                  </a:xfrm>
                  <a:custGeom>
                    <a:avLst/>
                    <a:gdLst>
                      <a:gd name="T0" fmla="*/ 0 w 217"/>
                      <a:gd name="T1" fmla="*/ 0 h 150"/>
                      <a:gd name="T2" fmla="*/ 5 w 217"/>
                      <a:gd name="T3" fmla="*/ 48 h 150"/>
                      <a:gd name="T4" fmla="*/ 5 w 217"/>
                      <a:gd name="T5" fmla="*/ 48 h 150"/>
                      <a:gd name="T6" fmla="*/ 47 w 217"/>
                      <a:gd name="T7" fmla="*/ 65 h 150"/>
                      <a:gd name="T8" fmla="*/ 107 w 217"/>
                      <a:gd name="T9" fmla="*/ 91 h 150"/>
                      <a:gd name="T10" fmla="*/ 107 w 217"/>
                      <a:gd name="T11" fmla="*/ 91 h 150"/>
                      <a:gd name="T12" fmla="*/ 136 w 217"/>
                      <a:gd name="T13" fmla="*/ 106 h 150"/>
                      <a:gd name="T14" fmla="*/ 170 w 217"/>
                      <a:gd name="T15" fmla="*/ 126 h 150"/>
                      <a:gd name="T16" fmla="*/ 212 w 217"/>
                      <a:gd name="T17" fmla="*/ 150 h 150"/>
                      <a:gd name="T18" fmla="*/ 217 w 217"/>
                      <a:gd name="T19" fmla="*/ 102 h 150"/>
                      <a:gd name="T20" fmla="*/ 217 w 217"/>
                      <a:gd name="T21" fmla="*/ 102 h 150"/>
                      <a:gd name="T22" fmla="*/ 200 w 217"/>
                      <a:gd name="T23" fmla="*/ 91 h 150"/>
                      <a:gd name="T24" fmla="*/ 182 w 217"/>
                      <a:gd name="T25" fmla="*/ 79 h 150"/>
                      <a:gd name="T26" fmla="*/ 156 w 217"/>
                      <a:gd name="T27" fmla="*/ 65 h 150"/>
                      <a:gd name="T28" fmla="*/ 124 w 217"/>
                      <a:gd name="T29" fmla="*/ 48 h 150"/>
                      <a:gd name="T30" fmla="*/ 87 w 217"/>
                      <a:gd name="T31" fmla="*/ 31 h 150"/>
                      <a:gd name="T32" fmla="*/ 46 w 217"/>
                      <a:gd name="T33" fmla="*/ 16 h 150"/>
                      <a:gd name="T34" fmla="*/ 23 w 217"/>
                      <a:gd name="T35" fmla="*/ 8 h 150"/>
                      <a:gd name="T36" fmla="*/ 0 w 217"/>
                      <a:gd name="T37" fmla="*/ 0 h 150"/>
                      <a:gd name="T38" fmla="*/ 0 w 217"/>
                      <a:gd name="T39" fmla="*/ 0 h 150"/>
                      <a:gd name="T40" fmla="*/ 0 w 217"/>
                      <a:gd name="T41"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 h="150">
                        <a:moveTo>
                          <a:pt x="0" y="0"/>
                        </a:moveTo>
                        <a:lnTo>
                          <a:pt x="5" y="48"/>
                        </a:lnTo>
                        <a:lnTo>
                          <a:pt x="5" y="48"/>
                        </a:lnTo>
                        <a:lnTo>
                          <a:pt x="47" y="65"/>
                        </a:lnTo>
                        <a:lnTo>
                          <a:pt x="107" y="91"/>
                        </a:lnTo>
                        <a:lnTo>
                          <a:pt x="107" y="91"/>
                        </a:lnTo>
                        <a:lnTo>
                          <a:pt x="136" y="106"/>
                        </a:lnTo>
                        <a:lnTo>
                          <a:pt x="170" y="126"/>
                        </a:lnTo>
                        <a:lnTo>
                          <a:pt x="212" y="150"/>
                        </a:lnTo>
                        <a:lnTo>
                          <a:pt x="217" y="102"/>
                        </a:lnTo>
                        <a:lnTo>
                          <a:pt x="217" y="102"/>
                        </a:lnTo>
                        <a:lnTo>
                          <a:pt x="200" y="91"/>
                        </a:lnTo>
                        <a:lnTo>
                          <a:pt x="182" y="79"/>
                        </a:lnTo>
                        <a:lnTo>
                          <a:pt x="156" y="65"/>
                        </a:lnTo>
                        <a:lnTo>
                          <a:pt x="124" y="48"/>
                        </a:lnTo>
                        <a:lnTo>
                          <a:pt x="87" y="31"/>
                        </a:lnTo>
                        <a:lnTo>
                          <a:pt x="46" y="16"/>
                        </a:lnTo>
                        <a:lnTo>
                          <a:pt x="23" y="8"/>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30" name="Freeform 33">
                    <a:extLst>
                      <a:ext uri="{FF2B5EF4-FFF2-40B4-BE49-F238E27FC236}">
                        <a16:creationId xmlns:a16="http://schemas.microsoft.com/office/drawing/2014/main" id="{B3779D01-1EDC-4E9B-83CB-3335B0D78AE6}"/>
                      </a:ext>
                    </a:extLst>
                  </p:cNvPr>
                  <p:cNvSpPr>
                    <a:spLocks/>
                  </p:cNvSpPr>
                  <p:nvPr/>
                </p:nvSpPr>
                <p:spPr bwMode="auto">
                  <a:xfrm>
                    <a:off x="1353" y="5943"/>
                    <a:ext cx="8" cy="21"/>
                  </a:xfrm>
                  <a:custGeom>
                    <a:avLst/>
                    <a:gdLst>
                      <a:gd name="T0" fmla="*/ 0 w 40"/>
                      <a:gd name="T1" fmla="*/ 101 h 102"/>
                      <a:gd name="T2" fmla="*/ 0 w 40"/>
                      <a:gd name="T3" fmla="*/ 0 h 102"/>
                      <a:gd name="T4" fmla="*/ 40 w 40"/>
                      <a:gd name="T5" fmla="*/ 102 h 102"/>
                      <a:gd name="T6" fmla="*/ 0 w 40"/>
                      <a:gd name="T7" fmla="*/ 101 h 102"/>
                      <a:gd name="T8" fmla="*/ 0 w 40"/>
                      <a:gd name="T9" fmla="*/ 101 h 102"/>
                    </a:gdLst>
                    <a:ahLst/>
                    <a:cxnLst>
                      <a:cxn ang="0">
                        <a:pos x="T0" y="T1"/>
                      </a:cxn>
                      <a:cxn ang="0">
                        <a:pos x="T2" y="T3"/>
                      </a:cxn>
                      <a:cxn ang="0">
                        <a:pos x="T4" y="T5"/>
                      </a:cxn>
                      <a:cxn ang="0">
                        <a:pos x="T6" y="T7"/>
                      </a:cxn>
                      <a:cxn ang="0">
                        <a:pos x="T8" y="T9"/>
                      </a:cxn>
                    </a:cxnLst>
                    <a:rect l="0" t="0" r="r" b="b"/>
                    <a:pathLst>
                      <a:path w="40" h="102">
                        <a:moveTo>
                          <a:pt x="0" y="101"/>
                        </a:moveTo>
                        <a:lnTo>
                          <a:pt x="0" y="0"/>
                        </a:lnTo>
                        <a:lnTo>
                          <a:pt x="40" y="102"/>
                        </a:lnTo>
                        <a:lnTo>
                          <a:pt x="0" y="101"/>
                        </a:lnTo>
                        <a:lnTo>
                          <a:pt x="0" y="101"/>
                        </a:lnTo>
                        <a:close/>
                      </a:path>
                    </a:pathLst>
                  </a:custGeom>
                  <a:solidFill>
                    <a:srgbClr val="2D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31" name="Freeform 34">
                    <a:extLst>
                      <a:ext uri="{FF2B5EF4-FFF2-40B4-BE49-F238E27FC236}">
                        <a16:creationId xmlns:a16="http://schemas.microsoft.com/office/drawing/2014/main" id="{D2191E93-FE14-4353-BC76-9BDF2DF57A79}"/>
                      </a:ext>
                    </a:extLst>
                  </p:cNvPr>
                  <p:cNvSpPr>
                    <a:spLocks/>
                  </p:cNvSpPr>
                  <p:nvPr/>
                </p:nvSpPr>
                <p:spPr bwMode="auto">
                  <a:xfrm>
                    <a:off x="1531" y="5943"/>
                    <a:ext cx="8" cy="21"/>
                  </a:xfrm>
                  <a:custGeom>
                    <a:avLst/>
                    <a:gdLst>
                      <a:gd name="T0" fmla="*/ 40 w 40"/>
                      <a:gd name="T1" fmla="*/ 101 h 102"/>
                      <a:gd name="T2" fmla="*/ 40 w 40"/>
                      <a:gd name="T3" fmla="*/ 0 h 102"/>
                      <a:gd name="T4" fmla="*/ 0 w 40"/>
                      <a:gd name="T5" fmla="*/ 102 h 102"/>
                      <a:gd name="T6" fmla="*/ 40 w 40"/>
                      <a:gd name="T7" fmla="*/ 101 h 102"/>
                      <a:gd name="T8" fmla="*/ 40 w 40"/>
                      <a:gd name="T9" fmla="*/ 101 h 102"/>
                    </a:gdLst>
                    <a:ahLst/>
                    <a:cxnLst>
                      <a:cxn ang="0">
                        <a:pos x="T0" y="T1"/>
                      </a:cxn>
                      <a:cxn ang="0">
                        <a:pos x="T2" y="T3"/>
                      </a:cxn>
                      <a:cxn ang="0">
                        <a:pos x="T4" y="T5"/>
                      </a:cxn>
                      <a:cxn ang="0">
                        <a:pos x="T6" y="T7"/>
                      </a:cxn>
                      <a:cxn ang="0">
                        <a:pos x="T8" y="T9"/>
                      </a:cxn>
                    </a:cxnLst>
                    <a:rect l="0" t="0" r="r" b="b"/>
                    <a:pathLst>
                      <a:path w="40" h="102">
                        <a:moveTo>
                          <a:pt x="40" y="101"/>
                        </a:moveTo>
                        <a:lnTo>
                          <a:pt x="40" y="0"/>
                        </a:lnTo>
                        <a:lnTo>
                          <a:pt x="0" y="102"/>
                        </a:lnTo>
                        <a:lnTo>
                          <a:pt x="40" y="101"/>
                        </a:lnTo>
                        <a:lnTo>
                          <a:pt x="40" y="101"/>
                        </a:lnTo>
                        <a:close/>
                      </a:path>
                    </a:pathLst>
                  </a:custGeom>
                  <a:solidFill>
                    <a:srgbClr val="2D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32" name="Freeform 35">
                    <a:extLst>
                      <a:ext uri="{FF2B5EF4-FFF2-40B4-BE49-F238E27FC236}">
                        <a16:creationId xmlns:a16="http://schemas.microsoft.com/office/drawing/2014/main" id="{DA77A090-4678-4E8A-A82F-0C8C4A3F6BEA}"/>
                      </a:ext>
                    </a:extLst>
                  </p:cNvPr>
                  <p:cNvSpPr>
                    <a:spLocks/>
                  </p:cNvSpPr>
                  <p:nvPr/>
                </p:nvSpPr>
                <p:spPr bwMode="auto">
                  <a:xfrm>
                    <a:off x="1376" y="5813"/>
                    <a:ext cx="89" cy="28"/>
                  </a:xfrm>
                  <a:custGeom>
                    <a:avLst/>
                    <a:gdLst>
                      <a:gd name="T0" fmla="*/ 446 w 446"/>
                      <a:gd name="T1" fmla="*/ 62 h 139"/>
                      <a:gd name="T2" fmla="*/ 444 w 446"/>
                      <a:gd name="T3" fmla="*/ 58 h 139"/>
                      <a:gd name="T4" fmla="*/ 444 w 446"/>
                      <a:gd name="T5" fmla="*/ 58 h 139"/>
                      <a:gd name="T6" fmla="*/ 443 w 446"/>
                      <a:gd name="T7" fmla="*/ 54 h 139"/>
                      <a:gd name="T8" fmla="*/ 443 w 446"/>
                      <a:gd name="T9" fmla="*/ 54 h 139"/>
                      <a:gd name="T10" fmla="*/ 434 w 446"/>
                      <a:gd name="T11" fmla="*/ 40 h 139"/>
                      <a:gd name="T12" fmla="*/ 424 w 446"/>
                      <a:gd name="T13" fmla="*/ 35 h 139"/>
                      <a:gd name="T14" fmla="*/ 329 w 446"/>
                      <a:gd name="T15" fmla="*/ 35 h 139"/>
                      <a:gd name="T16" fmla="*/ 323 w 446"/>
                      <a:gd name="T17" fmla="*/ 35 h 139"/>
                      <a:gd name="T18" fmla="*/ 314 w 446"/>
                      <a:gd name="T19" fmla="*/ 41 h 139"/>
                      <a:gd name="T20" fmla="*/ 308 w 446"/>
                      <a:gd name="T21" fmla="*/ 48 h 139"/>
                      <a:gd name="T22" fmla="*/ 303 w 446"/>
                      <a:gd name="T23" fmla="*/ 61 h 139"/>
                      <a:gd name="T24" fmla="*/ 303 w 446"/>
                      <a:gd name="T25" fmla="*/ 67 h 139"/>
                      <a:gd name="T26" fmla="*/ 243 w 446"/>
                      <a:gd name="T27" fmla="*/ 87 h 139"/>
                      <a:gd name="T28" fmla="*/ 184 w 446"/>
                      <a:gd name="T29" fmla="*/ 104 h 139"/>
                      <a:gd name="T30" fmla="*/ 143 w 446"/>
                      <a:gd name="T31" fmla="*/ 113 h 139"/>
                      <a:gd name="T32" fmla="*/ 107 w 446"/>
                      <a:gd name="T33" fmla="*/ 117 h 139"/>
                      <a:gd name="T34" fmla="*/ 78 w 446"/>
                      <a:gd name="T35" fmla="*/ 116 h 139"/>
                      <a:gd name="T36" fmla="*/ 53 w 446"/>
                      <a:gd name="T37" fmla="*/ 110 h 139"/>
                      <a:gd name="T38" fmla="*/ 46 w 446"/>
                      <a:gd name="T39" fmla="*/ 106 h 139"/>
                      <a:gd name="T40" fmla="*/ 33 w 446"/>
                      <a:gd name="T41" fmla="*/ 97 h 139"/>
                      <a:gd name="T42" fmla="*/ 24 w 446"/>
                      <a:gd name="T43" fmla="*/ 85 h 139"/>
                      <a:gd name="T44" fmla="*/ 20 w 446"/>
                      <a:gd name="T45" fmla="*/ 67 h 139"/>
                      <a:gd name="T46" fmla="*/ 23 w 446"/>
                      <a:gd name="T47" fmla="*/ 57 h 139"/>
                      <a:gd name="T48" fmla="*/ 28 w 446"/>
                      <a:gd name="T49" fmla="*/ 45 h 139"/>
                      <a:gd name="T50" fmla="*/ 38 w 446"/>
                      <a:gd name="T51" fmla="*/ 35 h 139"/>
                      <a:gd name="T52" fmla="*/ 52 w 446"/>
                      <a:gd name="T53" fmla="*/ 26 h 139"/>
                      <a:gd name="T54" fmla="*/ 67 w 446"/>
                      <a:gd name="T55" fmla="*/ 21 h 139"/>
                      <a:gd name="T56" fmla="*/ 63 w 446"/>
                      <a:gd name="T57" fmla="*/ 0 h 139"/>
                      <a:gd name="T58" fmla="*/ 45 w 446"/>
                      <a:gd name="T59" fmla="*/ 6 h 139"/>
                      <a:gd name="T60" fmla="*/ 27 w 446"/>
                      <a:gd name="T61" fmla="*/ 17 h 139"/>
                      <a:gd name="T62" fmla="*/ 13 w 446"/>
                      <a:gd name="T63" fmla="*/ 32 h 139"/>
                      <a:gd name="T64" fmla="*/ 3 w 446"/>
                      <a:gd name="T65" fmla="*/ 51 h 139"/>
                      <a:gd name="T66" fmla="*/ 0 w 446"/>
                      <a:gd name="T67" fmla="*/ 64 h 139"/>
                      <a:gd name="T68" fmla="*/ 2 w 446"/>
                      <a:gd name="T69" fmla="*/ 87 h 139"/>
                      <a:gd name="T70" fmla="*/ 13 w 446"/>
                      <a:gd name="T71" fmla="*/ 107 h 139"/>
                      <a:gd name="T72" fmla="*/ 33 w 446"/>
                      <a:gd name="T73" fmla="*/ 124 h 139"/>
                      <a:gd name="T74" fmla="*/ 46 w 446"/>
                      <a:gd name="T75" fmla="*/ 130 h 139"/>
                      <a:gd name="T76" fmla="*/ 63 w 446"/>
                      <a:gd name="T77" fmla="*/ 135 h 139"/>
                      <a:gd name="T78" fmla="*/ 101 w 446"/>
                      <a:gd name="T79" fmla="*/ 139 h 139"/>
                      <a:gd name="T80" fmla="*/ 137 w 446"/>
                      <a:gd name="T81" fmla="*/ 136 h 139"/>
                      <a:gd name="T82" fmla="*/ 187 w 446"/>
                      <a:gd name="T83" fmla="*/ 125 h 139"/>
                      <a:gd name="T84" fmla="*/ 247 w 446"/>
                      <a:gd name="T85" fmla="*/ 108 h 139"/>
                      <a:gd name="T86" fmla="*/ 309 w 446"/>
                      <a:gd name="T87" fmla="*/ 88 h 139"/>
                      <a:gd name="T88" fmla="*/ 312 w 446"/>
                      <a:gd name="T89" fmla="*/ 93 h 139"/>
                      <a:gd name="T90" fmla="*/ 321 w 446"/>
                      <a:gd name="T91" fmla="*/ 98 h 139"/>
                      <a:gd name="T92" fmla="*/ 325 w 446"/>
                      <a:gd name="T93" fmla="*/ 100 h 139"/>
                      <a:gd name="T94" fmla="*/ 325 w 446"/>
                      <a:gd name="T95" fmla="*/ 100 h 139"/>
                      <a:gd name="T96" fmla="*/ 420 w 446"/>
                      <a:gd name="T97" fmla="*/ 101 h 139"/>
                      <a:gd name="T98" fmla="*/ 426 w 446"/>
                      <a:gd name="T99" fmla="*/ 100 h 139"/>
                      <a:gd name="T100" fmla="*/ 434 w 446"/>
                      <a:gd name="T101" fmla="*/ 95 h 139"/>
                      <a:gd name="T102" fmla="*/ 441 w 446"/>
                      <a:gd name="T103" fmla="*/ 86 h 139"/>
                      <a:gd name="T104" fmla="*/ 446 w 446"/>
                      <a:gd name="T105" fmla="*/ 74 h 139"/>
                      <a:gd name="T106" fmla="*/ 446 w 446"/>
                      <a:gd name="T107" fmla="*/ 67 h 139"/>
                      <a:gd name="T108" fmla="*/ 446 w 446"/>
                      <a:gd name="T109" fmla="*/ 63 h 139"/>
                      <a:gd name="T110" fmla="*/ 446 w 446"/>
                      <a:gd name="T111" fmla="*/ 6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6" h="139">
                        <a:moveTo>
                          <a:pt x="446" y="62"/>
                        </a:moveTo>
                        <a:lnTo>
                          <a:pt x="446" y="62"/>
                        </a:lnTo>
                        <a:lnTo>
                          <a:pt x="444" y="58"/>
                        </a:lnTo>
                        <a:lnTo>
                          <a:pt x="444" y="58"/>
                        </a:lnTo>
                        <a:lnTo>
                          <a:pt x="444" y="58"/>
                        </a:lnTo>
                        <a:lnTo>
                          <a:pt x="444" y="58"/>
                        </a:lnTo>
                        <a:lnTo>
                          <a:pt x="443" y="54"/>
                        </a:lnTo>
                        <a:lnTo>
                          <a:pt x="443" y="54"/>
                        </a:lnTo>
                        <a:lnTo>
                          <a:pt x="443" y="54"/>
                        </a:lnTo>
                        <a:lnTo>
                          <a:pt x="443" y="54"/>
                        </a:lnTo>
                        <a:lnTo>
                          <a:pt x="440" y="46"/>
                        </a:lnTo>
                        <a:lnTo>
                          <a:pt x="434" y="40"/>
                        </a:lnTo>
                        <a:lnTo>
                          <a:pt x="428" y="36"/>
                        </a:lnTo>
                        <a:lnTo>
                          <a:pt x="424" y="35"/>
                        </a:lnTo>
                        <a:lnTo>
                          <a:pt x="420" y="35"/>
                        </a:lnTo>
                        <a:lnTo>
                          <a:pt x="329" y="35"/>
                        </a:lnTo>
                        <a:lnTo>
                          <a:pt x="329" y="35"/>
                        </a:lnTo>
                        <a:lnTo>
                          <a:pt x="323" y="35"/>
                        </a:lnTo>
                        <a:lnTo>
                          <a:pt x="319" y="37"/>
                        </a:lnTo>
                        <a:lnTo>
                          <a:pt x="314" y="41"/>
                        </a:lnTo>
                        <a:lnTo>
                          <a:pt x="311" y="44"/>
                        </a:lnTo>
                        <a:lnTo>
                          <a:pt x="308" y="48"/>
                        </a:lnTo>
                        <a:lnTo>
                          <a:pt x="305" y="54"/>
                        </a:lnTo>
                        <a:lnTo>
                          <a:pt x="303" y="61"/>
                        </a:lnTo>
                        <a:lnTo>
                          <a:pt x="303" y="67"/>
                        </a:lnTo>
                        <a:lnTo>
                          <a:pt x="303" y="67"/>
                        </a:lnTo>
                        <a:lnTo>
                          <a:pt x="274" y="77"/>
                        </a:lnTo>
                        <a:lnTo>
                          <a:pt x="243" y="87"/>
                        </a:lnTo>
                        <a:lnTo>
                          <a:pt x="184" y="104"/>
                        </a:lnTo>
                        <a:lnTo>
                          <a:pt x="184" y="104"/>
                        </a:lnTo>
                        <a:lnTo>
                          <a:pt x="163" y="110"/>
                        </a:lnTo>
                        <a:lnTo>
                          <a:pt x="143" y="113"/>
                        </a:lnTo>
                        <a:lnTo>
                          <a:pt x="125" y="116"/>
                        </a:lnTo>
                        <a:lnTo>
                          <a:pt x="107" y="117"/>
                        </a:lnTo>
                        <a:lnTo>
                          <a:pt x="92" y="117"/>
                        </a:lnTo>
                        <a:lnTo>
                          <a:pt x="78" y="116"/>
                        </a:lnTo>
                        <a:lnTo>
                          <a:pt x="65" y="113"/>
                        </a:lnTo>
                        <a:lnTo>
                          <a:pt x="53" y="110"/>
                        </a:lnTo>
                        <a:lnTo>
                          <a:pt x="53" y="110"/>
                        </a:lnTo>
                        <a:lnTo>
                          <a:pt x="46" y="106"/>
                        </a:lnTo>
                        <a:lnTo>
                          <a:pt x="39" y="103"/>
                        </a:lnTo>
                        <a:lnTo>
                          <a:pt x="33" y="97"/>
                        </a:lnTo>
                        <a:lnTo>
                          <a:pt x="27" y="92"/>
                        </a:lnTo>
                        <a:lnTo>
                          <a:pt x="24" y="85"/>
                        </a:lnTo>
                        <a:lnTo>
                          <a:pt x="20" y="77"/>
                        </a:lnTo>
                        <a:lnTo>
                          <a:pt x="20" y="67"/>
                        </a:lnTo>
                        <a:lnTo>
                          <a:pt x="23" y="57"/>
                        </a:lnTo>
                        <a:lnTo>
                          <a:pt x="23" y="57"/>
                        </a:lnTo>
                        <a:lnTo>
                          <a:pt x="25" y="51"/>
                        </a:lnTo>
                        <a:lnTo>
                          <a:pt x="28" y="45"/>
                        </a:lnTo>
                        <a:lnTo>
                          <a:pt x="33" y="40"/>
                        </a:lnTo>
                        <a:lnTo>
                          <a:pt x="38" y="35"/>
                        </a:lnTo>
                        <a:lnTo>
                          <a:pt x="45" y="30"/>
                        </a:lnTo>
                        <a:lnTo>
                          <a:pt x="52" y="26"/>
                        </a:lnTo>
                        <a:lnTo>
                          <a:pt x="59" y="23"/>
                        </a:lnTo>
                        <a:lnTo>
                          <a:pt x="67" y="21"/>
                        </a:lnTo>
                        <a:lnTo>
                          <a:pt x="63" y="0"/>
                        </a:lnTo>
                        <a:lnTo>
                          <a:pt x="63" y="0"/>
                        </a:lnTo>
                        <a:lnTo>
                          <a:pt x="54" y="2"/>
                        </a:lnTo>
                        <a:lnTo>
                          <a:pt x="45" y="6"/>
                        </a:lnTo>
                        <a:lnTo>
                          <a:pt x="36" y="11"/>
                        </a:lnTo>
                        <a:lnTo>
                          <a:pt x="27" y="17"/>
                        </a:lnTo>
                        <a:lnTo>
                          <a:pt x="19" y="24"/>
                        </a:lnTo>
                        <a:lnTo>
                          <a:pt x="13" y="32"/>
                        </a:lnTo>
                        <a:lnTo>
                          <a:pt x="7" y="41"/>
                        </a:lnTo>
                        <a:lnTo>
                          <a:pt x="3" y="51"/>
                        </a:lnTo>
                        <a:lnTo>
                          <a:pt x="3" y="51"/>
                        </a:lnTo>
                        <a:lnTo>
                          <a:pt x="0" y="64"/>
                        </a:lnTo>
                        <a:lnTo>
                          <a:pt x="0" y="76"/>
                        </a:lnTo>
                        <a:lnTo>
                          <a:pt x="2" y="87"/>
                        </a:lnTo>
                        <a:lnTo>
                          <a:pt x="6" y="98"/>
                        </a:lnTo>
                        <a:lnTo>
                          <a:pt x="13" y="107"/>
                        </a:lnTo>
                        <a:lnTo>
                          <a:pt x="22" y="116"/>
                        </a:lnTo>
                        <a:lnTo>
                          <a:pt x="33" y="124"/>
                        </a:lnTo>
                        <a:lnTo>
                          <a:pt x="46" y="130"/>
                        </a:lnTo>
                        <a:lnTo>
                          <a:pt x="46" y="130"/>
                        </a:lnTo>
                        <a:lnTo>
                          <a:pt x="54" y="133"/>
                        </a:lnTo>
                        <a:lnTo>
                          <a:pt x="63" y="135"/>
                        </a:lnTo>
                        <a:lnTo>
                          <a:pt x="82" y="138"/>
                        </a:lnTo>
                        <a:lnTo>
                          <a:pt x="101" y="139"/>
                        </a:lnTo>
                        <a:lnTo>
                          <a:pt x="119" y="138"/>
                        </a:lnTo>
                        <a:lnTo>
                          <a:pt x="137" y="136"/>
                        </a:lnTo>
                        <a:lnTo>
                          <a:pt x="155" y="133"/>
                        </a:lnTo>
                        <a:lnTo>
                          <a:pt x="187" y="125"/>
                        </a:lnTo>
                        <a:lnTo>
                          <a:pt x="187" y="125"/>
                        </a:lnTo>
                        <a:lnTo>
                          <a:pt x="247" y="108"/>
                        </a:lnTo>
                        <a:lnTo>
                          <a:pt x="279" y="98"/>
                        </a:lnTo>
                        <a:lnTo>
                          <a:pt x="309" y="88"/>
                        </a:lnTo>
                        <a:lnTo>
                          <a:pt x="309" y="88"/>
                        </a:lnTo>
                        <a:lnTo>
                          <a:pt x="312" y="93"/>
                        </a:lnTo>
                        <a:lnTo>
                          <a:pt x="316" y="96"/>
                        </a:lnTo>
                        <a:lnTo>
                          <a:pt x="321" y="98"/>
                        </a:lnTo>
                        <a:lnTo>
                          <a:pt x="325" y="100"/>
                        </a:lnTo>
                        <a:lnTo>
                          <a:pt x="325" y="100"/>
                        </a:lnTo>
                        <a:lnTo>
                          <a:pt x="325" y="100"/>
                        </a:lnTo>
                        <a:lnTo>
                          <a:pt x="325" y="100"/>
                        </a:lnTo>
                        <a:lnTo>
                          <a:pt x="329" y="101"/>
                        </a:lnTo>
                        <a:lnTo>
                          <a:pt x="420" y="101"/>
                        </a:lnTo>
                        <a:lnTo>
                          <a:pt x="420" y="101"/>
                        </a:lnTo>
                        <a:lnTo>
                          <a:pt x="426" y="100"/>
                        </a:lnTo>
                        <a:lnTo>
                          <a:pt x="430" y="97"/>
                        </a:lnTo>
                        <a:lnTo>
                          <a:pt x="434" y="95"/>
                        </a:lnTo>
                        <a:lnTo>
                          <a:pt x="439" y="91"/>
                        </a:lnTo>
                        <a:lnTo>
                          <a:pt x="441" y="86"/>
                        </a:lnTo>
                        <a:lnTo>
                          <a:pt x="443" y="81"/>
                        </a:lnTo>
                        <a:lnTo>
                          <a:pt x="446" y="74"/>
                        </a:lnTo>
                        <a:lnTo>
                          <a:pt x="446" y="67"/>
                        </a:lnTo>
                        <a:lnTo>
                          <a:pt x="446" y="67"/>
                        </a:lnTo>
                        <a:lnTo>
                          <a:pt x="446" y="63"/>
                        </a:lnTo>
                        <a:lnTo>
                          <a:pt x="446" y="63"/>
                        </a:lnTo>
                        <a:lnTo>
                          <a:pt x="446" y="62"/>
                        </a:lnTo>
                        <a:lnTo>
                          <a:pt x="446" y="62"/>
                        </a:lnTo>
                        <a:lnTo>
                          <a:pt x="446" y="62"/>
                        </a:lnTo>
                        <a:close/>
                      </a:path>
                    </a:pathLst>
                  </a:custGeom>
                  <a:solidFill>
                    <a:srgbClr val="336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sp>
                <p:nvSpPr>
                  <p:cNvPr id="133" name="Freeform 36">
                    <a:extLst>
                      <a:ext uri="{FF2B5EF4-FFF2-40B4-BE49-F238E27FC236}">
                        <a16:creationId xmlns:a16="http://schemas.microsoft.com/office/drawing/2014/main" id="{A1901A76-B75B-4EAE-AE1C-19D034ED7CFE}"/>
                      </a:ext>
                    </a:extLst>
                  </p:cNvPr>
                  <p:cNvSpPr>
                    <a:spLocks/>
                  </p:cNvSpPr>
                  <p:nvPr/>
                </p:nvSpPr>
                <p:spPr bwMode="auto">
                  <a:xfrm>
                    <a:off x="1354" y="5692"/>
                    <a:ext cx="183" cy="113"/>
                  </a:xfrm>
                  <a:custGeom>
                    <a:avLst/>
                    <a:gdLst>
                      <a:gd name="T0" fmla="*/ 903 w 915"/>
                      <a:gd name="T1" fmla="*/ 500 h 563"/>
                      <a:gd name="T2" fmla="*/ 906 w 915"/>
                      <a:gd name="T3" fmla="*/ 494 h 563"/>
                      <a:gd name="T4" fmla="*/ 911 w 915"/>
                      <a:gd name="T5" fmla="*/ 480 h 563"/>
                      <a:gd name="T6" fmla="*/ 912 w 915"/>
                      <a:gd name="T7" fmla="*/ 477 h 563"/>
                      <a:gd name="T8" fmla="*/ 913 w 915"/>
                      <a:gd name="T9" fmla="*/ 471 h 563"/>
                      <a:gd name="T10" fmla="*/ 914 w 915"/>
                      <a:gd name="T11" fmla="*/ 463 h 563"/>
                      <a:gd name="T12" fmla="*/ 915 w 915"/>
                      <a:gd name="T13" fmla="*/ 455 h 563"/>
                      <a:gd name="T14" fmla="*/ 914 w 915"/>
                      <a:gd name="T15" fmla="*/ 439 h 563"/>
                      <a:gd name="T16" fmla="*/ 910 w 915"/>
                      <a:gd name="T17" fmla="*/ 418 h 563"/>
                      <a:gd name="T18" fmla="*/ 901 w 915"/>
                      <a:gd name="T19" fmla="*/ 397 h 563"/>
                      <a:gd name="T20" fmla="*/ 862 w 915"/>
                      <a:gd name="T21" fmla="*/ 356 h 563"/>
                      <a:gd name="T22" fmla="*/ 839 w 915"/>
                      <a:gd name="T23" fmla="*/ 295 h 563"/>
                      <a:gd name="T24" fmla="*/ 804 w 915"/>
                      <a:gd name="T25" fmla="*/ 212 h 563"/>
                      <a:gd name="T26" fmla="*/ 753 w 915"/>
                      <a:gd name="T27" fmla="*/ 138 h 563"/>
                      <a:gd name="T28" fmla="*/ 689 w 915"/>
                      <a:gd name="T29" fmla="*/ 78 h 563"/>
                      <a:gd name="T30" fmla="*/ 615 w 915"/>
                      <a:gd name="T31" fmla="*/ 34 h 563"/>
                      <a:gd name="T32" fmla="*/ 531 w 915"/>
                      <a:gd name="T33" fmla="*/ 7 h 563"/>
                      <a:gd name="T34" fmla="*/ 460 w 915"/>
                      <a:gd name="T35" fmla="*/ 0 h 563"/>
                      <a:gd name="T36" fmla="*/ 372 w 915"/>
                      <a:gd name="T37" fmla="*/ 11 h 563"/>
                      <a:gd name="T38" fmla="*/ 291 w 915"/>
                      <a:gd name="T39" fmla="*/ 41 h 563"/>
                      <a:gd name="T40" fmla="*/ 219 w 915"/>
                      <a:gd name="T41" fmla="*/ 88 h 563"/>
                      <a:gd name="T42" fmla="*/ 157 w 915"/>
                      <a:gd name="T43" fmla="*/ 151 h 563"/>
                      <a:gd name="T44" fmla="*/ 110 w 915"/>
                      <a:gd name="T45" fmla="*/ 226 h 563"/>
                      <a:gd name="T46" fmla="*/ 77 w 915"/>
                      <a:gd name="T47" fmla="*/ 310 h 563"/>
                      <a:gd name="T48" fmla="*/ 51 w 915"/>
                      <a:gd name="T49" fmla="*/ 357 h 563"/>
                      <a:gd name="T50" fmla="*/ 15 w 915"/>
                      <a:gd name="T51" fmla="*/ 395 h 563"/>
                      <a:gd name="T52" fmla="*/ 0 w 915"/>
                      <a:gd name="T53" fmla="*/ 444 h 563"/>
                      <a:gd name="T54" fmla="*/ 6 w 915"/>
                      <a:gd name="T55" fmla="*/ 486 h 563"/>
                      <a:gd name="T56" fmla="*/ 52 w 915"/>
                      <a:gd name="T57" fmla="*/ 545 h 563"/>
                      <a:gd name="T58" fmla="*/ 94 w 915"/>
                      <a:gd name="T59" fmla="*/ 561 h 563"/>
                      <a:gd name="T60" fmla="*/ 102 w 915"/>
                      <a:gd name="T61" fmla="*/ 561 h 563"/>
                      <a:gd name="T62" fmla="*/ 123 w 915"/>
                      <a:gd name="T63" fmla="*/ 561 h 563"/>
                      <a:gd name="T64" fmla="*/ 132 w 915"/>
                      <a:gd name="T65" fmla="*/ 560 h 563"/>
                      <a:gd name="T66" fmla="*/ 141 w 915"/>
                      <a:gd name="T67" fmla="*/ 559 h 563"/>
                      <a:gd name="T68" fmla="*/ 140 w 915"/>
                      <a:gd name="T69" fmla="*/ 495 h 563"/>
                      <a:gd name="T70" fmla="*/ 114 w 915"/>
                      <a:gd name="T71" fmla="*/ 417 h 563"/>
                      <a:gd name="T72" fmla="*/ 103 w 915"/>
                      <a:gd name="T73" fmla="*/ 329 h 563"/>
                      <a:gd name="T74" fmla="*/ 132 w 915"/>
                      <a:gd name="T75" fmla="*/ 247 h 563"/>
                      <a:gd name="T76" fmla="*/ 175 w 915"/>
                      <a:gd name="T77" fmla="*/ 176 h 563"/>
                      <a:gd name="T78" fmla="*/ 233 w 915"/>
                      <a:gd name="T79" fmla="*/ 116 h 563"/>
                      <a:gd name="T80" fmla="*/ 301 w 915"/>
                      <a:gd name="T81" fmla="*/ 71 h 563"/>
                      <a:gd name="T82" fmla="*/ 377 w 915"/>
                      <a:gd name="T83" fmla="*/ 42 h 563"/>
                      <a:gd name="T84" fmla="*/ 460 w 915"/>
                      <a:gd name="T85" fmla="*/ 31 h 563"/>
                      <a:gd name="T86" fmla="*/ 526 w 915"/>
                      <a:gd name="T87" fmla="*/ 37 h 563"/>
                      <a:gd name="T88" fmla="*/ 603 w 915"/>
                      <a:gd name="T89" fmla="*/ 62 h 563"/>
                      <a:gd name="T90" fmla="*/ 672 w 915"/>
                      <a:gd name="T91" fmla="*/ 103 h 563"/>
                      <a:gd name="T92" fmla="*/ 731 w 915"/>
                      <a:gd name="T93" fmla="*/ 158 h 563"/>
                      <a:gd name="T94" fmla="*/ 777 w 915"/>
                      <a:gd name="T95" fmla="*/ 225 h 563"/>
                      <a:gd name="T96" fmla="*/ 811 w 915"/>
                      <a:gd name="T97" fmla="*/ 303 h 563"/>
                      <a:gd name="T98" fmla="*/ 756 w 915"/>
                      <a:gd name="T99" fmla="*/ 554 h 563"/>
                      <a:gd name="T100" fmla="*/ 794 w 915"/>
                      <a:gd name="T101" fmla="*/ 563 h 563"/>
                      <a:gd name="T102" fmla="*/ 853 w 915"/>
                      <a:gd name="T103" fmla="*/ 551 h 563"/>
                      <a:gd name="T104" fmla="*/ 892 w 915"/>
                      <a:gd name="T105" fmla="*/ 519 h 563"/>
                      <a:gd name="T106" fmla="*/ 895 w 915"/>
                      <a:gd name="T107" fmla="*/ 514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5" h="563">
                        <a:moveTo>
                          <a:pt x="895" y="514"/>
                        </a:moveTo>
                        <a:lnTo>
                          <a:pt x="895" y="514"/>
                        </a:lnTo>
                        <a:lnTo>
                          <a:pt x="896" y="513"/>
                        </a:lnTo>
                        <a:lnTo>
                          <a:pt x="896" y="513"/>
                        </a:lnTo>
                        <a:lnTo>
                          <a:pt x="903" y="500"/>
                        </a:lnTo>
                        <a:lnTo>
                          <a:pt x="903" y="500"/>
                        </a:lnTo>
                        <a:lnTo>
                          <a:pt x="904" y="498"/>
                        </a:lnTo>
                        <a:lnTo>
                          <a:pt x="904" y="498"/>
                        </a:lnTo>
                        <a:lnTo>
                          <a:pt x="906" y="494"/>
                        </a:lnTo>
                        <a:lnTo>
                          <a:pt x="906" y="494"/>
                        </a:lnTo>
                        <a:lnTo>
                          <a:pt x="908" y="491"/>
                        </a:lnTo>
                        <a:lnTo>
                          <a:pt x="908" y="491"/>
                        </a:lnTo>
                        <a:lnTo>
                          <a:pt x="910" y="486"/>
                        </a:lnTo>
                        <a:lnTo>
                          <a:pt x="910" y="486"/>
                        </a:lnTo>
                        <a:lnTo>
                          <a:pt x="911" y="480"/>
                        </a:lnTo>
                        <a:lnTo>
                          <a:pt x="911" y="480"/>
                        </a:lnTo>
                        <a:lnTo>
                          <a:pt x="911" y="478"/>
                        </a:lnTo>
                        <a:lnTo>
                          <a:pt x="911" y="478"/>
                        </a:lnTo>
                        <a:lnTo>
                          <a:pt x="912" y="477"/>
                        </a:lnTo>
                        <a:lnTo>
                          <a:pt x="912" y="477"/>
                        </a:lnTo>
                        <a:lnTo>
                          <a:pt x="912" y="477"/>
                        </a:lnTo>
                        <a:lnTo>
                          <a:pt x="912" y="477"/>
                        </a:lnTo>
                        <a:lnTo>
                          <a:pt x="912" y="476"/>
                        </a:lnTo>
                        <a:lnTo>
                          <a:pt x="912" y="476"/>
                        </a:lnTo>
                        <a:lnTo>
                          <a:pt x="913" y="471"/>
                        </a:lnTo>
                        <a:lnTo>
                          <a:pt x="913" y="471"/>
                        </a:lnTo>
                        <a:lnTo>
                          <a:pt x="913" y="470"/>
                        </a:lnTo>
                        <a:lnTo>
                          <a:pt x="913" y="470"/>
                        </a:lnTo>
                        <a:lnTo>
                          <a:pt x="914" y="463"/>
                        </a:lnTo>
                        <a:lnTo>
                          <a:pt x="914" y="463"/>
                        </a:lnTo>
                        <a:lnTo>
                          <a:pt x="914" y="461"/>
                        </a:lnTo>
                        <a:lnTo>
                          <a:pt x="914" y="461"/>
                        </a:lnTo>
                        <a:lnTo>
                          <a:pt x="915" y="456"/>
                        </a:lnTo>
                        <a:lnTo>
                          <a:pt x="915" y="456"/>
                        </a:lnTo>
                        <a:lnTo>
                          <a:pt x="915" y="455"/>
                        </a:lnTo>
                        <a:lnTo>
                          <a:pt x="915" y="455"/>
                        </a:lnTo>
                        <a:lnTo>
                          <a:pt x="914" y="440"/>
                        </a:lnTo>
                        <a:lnTo>
                          <a:pt x="914" y="440"/>
                        </a:lnTo>
                        <a:lnTo>
                          <a:pt x="914" y="439"/>
                        </a:lnTo>
                        <a:lnTo>
                          <a:pt x="914" y="439"/>
                        </a:lnTo>
                        <a:lnTo>
                          <a:pt x="913" y="433"/>
                        </a:lnTo>
                        <a:lnTo>
                          <a:pt x="913" y="433"/>
                        </a:lnTo>
                        <a:lnTo>
                          <a:pt x="913" y="433"/>
                        </a:lnTo>
                        <a:lnTo>
                          <a:pt x="913" y="433"/>
                        </a:lnTo>
                        <a:lnTo>
                          <a:pt x="910" y="418"/>
                        </a:lnTo>
                        <a:lnTo>
                          <a:pt x="910" y="418"/>
                        </a:lnTo>
                        <a:lnTo>
                          <a:pt x="910" y="418"/>
                        </a:lnTo>
                        <a:lnTo>
                          <a:pt x="910" y="418"/>
                        </a:lnTo>
                        <a:lnTo>
                          <a:pt x="906" y="407"/>
                        </a:lnTo>
                        <a:lnTo>
                          <a:pt x="901" y="397"/>
                        </a:lnTo>
                        <a:lnTo>
                          <a:pt x="895" y="387"/>
                        </a:lnTo>
                        <a:lnTo>
                          <a:pt x="889" y="378"/>
                        </a:lnTo>
                        <a:lnTo>
                          <a:pt x="880" y="369"/>
                        </a:lnTo>
                        <a:lnTo>
                          <a:pt x="872" y="363"/>
                        </a:lnTo>
                        <a:lnTo>
                          <a:pt x="862" y="356"/>
                        </a:lnTo>
                        <a:lnTo>
                          <a:pt x="852" y="350"/>
                        </a:lnTo>
                        <a:lnTo>
                          <a:pt x="852" y="350"/>
                        </a:lnTo>
                        <a:lnTo>
                          <a:pt x="847" y="332"/>
                        </a:lnTo>
                        <a:lnTo>
                          <a:pt x="844" y="314"/>
                        </a:lnTo>
                        <a:lnTo>
                          <a:pt x="839" y="295"/>
                        </a:lnTo>
                        <a:lnTo>
                          <a:pt x="833" y="278"/>
                        </a:lnTo>
                        <a:lnTo>
                          <a:pt x="826" y="261"/>
                        </a:lnTo>
                        <a:lnTo>
                          <a:pt x="820" y="244"/>
                        </a:lnTo>
                        <a:lnTo>
                          <a:pt x="812" y="227"/>
                        </a:lnTo>
                        <a:lnTo>
                          <a:pt x="804" y="212"/>
                        </a:lnTo>
                        <a:lnTo>
                          <a:pt x="795" y="196"/>
                        </a:lnTo>
                        <a:lnTo>
                          <a:pt x="785" y="181"/>
                        </a:lnTo>
                        <a:lnTo>
                          <a:pt x="775" y="166"/>
                        </a:lnTo>
                        <a:lnTo>
                          <a:pt x="764" y="152"/>
                        </a:lnTo>
                        <a:lnTo>
                          <a:pt x="753" y="138"/>
                        </a:lnTo>
                        <a:lnTo>
                          <a:pt x="742" y="125"/>
                        </a:lnTo>
                        <a:lnTo>
                          <a:pt x="729" y="113"/>
                        </a:lnTo>
                        <a:lnTo>
                          <a:pt x="716" y="101"/>
                        </a:lnTo>
                        <a:lnTo>
                          <a:pt x="703" y="90"/>
                        </a:lnTo>
                        <a:lnTo>
                          <a:pt x="689" y="78"/>
                        </a:lnTo>
                        <a:lnTo>
                          <a:pt x="676" y="68"/>
                        </a:lnTo>
                        <a:lnTo>
                          <a:pt x="660" y="58"/>
                        </a:lnTo>
                        <a:lnTo>
                          <a:pt x="646" y="50"/>
                        </a:lnTo>
                        <a:lnTo>
                          <a:pt x="630" y="41"/>
                        </a:lnTo>
                        <a:lnTo>
                          <a:pt x="615" y="34"/>
                        </a:lnTo>
                        <a:lnTo>
                          <a:pt x="599" y="26"/>
                        </a:lnTo>
                        <a:lnTo>
                          <a:pt x="583" y="21"/>
                        </a:lnTo>
                        <a:lnTo>
                          <a:pt x="566" y="15"/>
                        </a:lnTo>
                        <a:lnTo>
                          <a:pt x="549" y="11"/>
                        </a:lnTo>
                        <a:lnTo>
                          <a:pt x="531" y="7"/>
                        </a:lnTo>
                        <a:lnTo>
                          <a:pt x="515" y="4"/>
                        </a:lnTo>
                        <a:lnTo>
                          <a:pt x="497" y="2"/>
                        </a:lnTo>
                        <a:lnTo>
                          <a:pt x="478" y="1"/>
                        </a:lnTo>
                        <a:lnTo>
                          <a:pt x="460" y="0"/>
                        </a:lnTo>
                        <a:lnTo>
                          <a:pt x="460" y="0"/>
                        </a:lnTo>
                        <a:lnTo>
                          <a:pt x="442" y="1"/>
                        </a:lnTo>
                        <a:lnTo>
                          <a:pt x="424" y="2"/>
                        </a:lnTo>
                        <a:lnTo>
                          <a:pt x="407" y="4"/>
                        </a:lnTo>
                        <a:lnTo>
                          <a:pt x="389" y="7"/>
                        </a:lnTo>
                        <a:lnTo>
                          <a:pt x="372" y="11"/>
                        </a:lnTo>
                        <a:lnTo>
                          <a:pt x="355" y="15"/>
                        </a:lnTo>
                        <a:lnTo>
                          <a:pt x="339" y="21"/>
                        </a:lnTo>
                        <a:lnTo>
                          <a:pt x="322" y="26"/>
                        </a:lnTo>
                        <a:lnTo>
                          <a:pt x="307" y="33"/>
                        </a:lnTo>
                        <a:lnTo>
                          <a:pt x="291" y="41"/>
                        </a:lnTo>
                        <a:lnTo>
                          <a:pt x="275" y="50"/>
                        </a:lnTo>
                        <a:lnTo>
                          <a:pt x="261" y="58"/>
                        </a:lnTo>
                        <a:lnTo>
                          <a:pt x="246" y="67"/>
                        </a:lnTo>
                        <a:lnTo>
                          <a:pt x="232" y="77"/>
                        </a:lnTo>
                        <a:lnTo>
                          <a:pt x="219" y="88"/>
                        </a:lnTo>
                        <a:lnTo>
                          <a:pt x="205" y="100"/>
                        </a:lnTo>
                        <a:lnTo>
                          <a:pt x="193" y="112"/>
                        </a:lnTo>
                        <a:lnTo>
                          <a:pt x="181" y="124"/>
                        </a:lnTo>
                        <a:lnTo>
                          <a:pt x="168" y="137"/>
                        </a:lnTo>
                        <a:lnTo>
                          <a:pt x="157" y="151"/>
                        </a:lnTo>
                        <a:lnTo>
                          <a:pt x="146" y="165"/>
                        </a:lnTo>
                        <a:lnTo>
                          <a:pt x="136" y="179"/>
                        </a:lnTo>
                        <a:lnTo>
                          <a:pt x="127" y="195"/>
                        </a:lnTo>
                        <a:lnTo>
                          <a:pt x="118" y="209"/>
                        </a:lnTo>
                        <a:lnTo>
                          <a:pt x="110" y="226"/>
                        </a:lnTo>
                        <a:lnTo>
                          <a:pt x="102" y="242"/>
                        </a:lnTo>
                        <a:lnTo>
                          <a:pt x="95" y="258"/>
                        </a:lnTo>
                        <a:lnTo>
                          <a:pt x="88" y="276"/>
                        </a:lnTo>
                        <a:lnTo>
                          <a:pt x="83" y="293"/>
                        </a:lnTo>
                        <a:lnTo>
                          <a:pt x="77" y="310"/>
                        </a:lnTo>
                        <a:lnTo>
                          <a:pt x="73" y="329"/>
                        </a:lnTo>
                        <a:lnTo>
                          <a:pt x="69" y="347"/>
                        </a:lnTo>
                        <a:lnTo>
                          <a:pt x="69" y="347"/>
                        </a:lnTo>
                        <a:lnTo>
                          <a:pt x="59" y="352"/>
                        </a:lnTo>
                        <a:lnTo>
                          <a:pt x="51" y="357"/>
                        </a:lnTo>
                        <a:lnTo>
                          <a:pt x="42" y="364"/>
                        </a:lnTo>
                        <a:lnTo>
                          <a:pt x="34" y="370"/>
                        </a:lnTo>
                        <a:lnTo>
                          <a:pt x="27" y="378"/>
                        </a:lnTo>
                        <a:lnTo>
                          <a:pt x="20" y="386"/>
                        </a:lnTo>
                        <a:lnTo>
                          <a:pt x="15" y="395"/>
                        </a:lnTo>
                        <a:lnTo>
                          <a:pt x="10" y="404"/>
                        </a:lnTo>
                        <a:lnTo>
                          <a:pt x="7" y="414"/>
                        </a:lnTo>
                        <a:lnTo>
                          <a:pt x="4" y="423"/>
                        </a:lnTo>
                        <a:lnTo>
                          <a:pt x="2" y="433"/>
                        </a:lnTo>
                        <a:lnTo>
                          <a:pt x="0" y="444"/>
                        </a:lnTo>
                        <a:lnTo>
                          <a:pt x="0" y="454"/>
                        </a:lnTo>
                        <a:lnTo>
                          <a:pt x="2" y="465"/>
                        </a:lnTo>
                        <a:lnTo>
                          <a:pt x="3" y="475"/>
                        </a:lnTo>
                        <a:lnTo>
                          <a:pt x="6" y="486"/>
                        </a:lnTo>
                        <a:lnTo>
                          <a:pt x="6" y="486"/>
                        </a:lnTo>
                        <a:lnTo>
                          <a:pt x="12" y="500"/>
                        </a:lnTo>
                        <a:lnTo>
                          <a:pt x="19" y="514"/>
                        </a:lnTo>
                        <a:lnTo>
                          <a:pt x="29" y="526"/>
                        </a:lnTo>
                        <a:lnTo>
                          <a:pt x="39" y="536"/>
                        </a:lnTo>
                        <a:lnTo>
                          <a:pt x="52" y="545"/>
                        </a:lnTo>
                        <a:lnTo>
                          <a:pt x="65" y="553"/>
                        </a:lnTo>
                        <a:lnTo>
                          <a:pt x="79" y="557"/>
                        </a:lnTo>
                        <a:lnTo>
                          <a:pt x="94" y="561"/>
                        </a:lnTo>
                        <a:lnTo>
                          <a:pt x="94" y="561"/>
                        </a:lnTo>
                        <a:lnTo>
                          <a:pt x="94" y="561"/>
                        </a:lnTo>
                        <a:lnTo>
                          <a:pt x="94" y="561"/>
                        </a:lnTo>
                        <a:lnTo>
                          <a:pt x="101" y="561"/>
                        </a:lnTo>
                        <a:lnTo>
                          <a:pt x="101" y="561"/>
                        </a:lnTo>
                        <a:lnTo>
                          <a:pt x="102" y="561"/>
                        </a:lnTo>
                        <a:lnTo>
                          <a:pt x="102" y="561"/>
                        </a:lnTo>
                        <a:lnTo>
                          <a:pt x="116" y="563"/>
                        </a:lnTo>
                        <a:lnTo>
                          <a:pt x="116" y="563"/>
                        </a:lnTo>
                        <a:lnTo>
                          <a:pt x="117" y="563"/>
                        </a:lnTo>
                        <a:lnTo>
                          <a:pt x="117" y="563"/>
                        </a:lnTo>
                        <a:lnTo>
                          <a:pt x="123" y="561"/>
                        </a:lnTo>
                        <a:lnTo>
                          <a:pt x="123" y="561"/>
                        </a:lnTo>
                        <a:lnTo>
                          <a:pt x="124" y="561"/>
                        </a:lnTo>
                        <a:lnTo>
                          <a:pt x="124" y="561"/>
                        </a:lnTo>
                        <a:lnTo>
                          <a:pt x="132" y="560"/>
                        </a:lnTo>
                        <a:lnTo>
                          <a:pt x="132" y="560"/>
                        </a:lnTo>
                        <a:lnTo>
                          <a:pt x="133" y="560"/>
                        </a:lnTo>
                        <a:lnTo>
                          <a:pt x="133" y="560"/>
                        </a:lnTo>
                        <a:lnTo>
                          <a:pt x="138" y="559"/>
                        </a:lnTo>
                        <a:lnTo>
                          <a:pt x="138" y="559"/>
                        </a:lnTo>
                        <a:lnTo>
                          <a:pt x="141" y="559"/>
                        </a:lnTo>
                        <a:lnTo>
                          <a:pt x="141" y="559"/>
                        </a:lnTo>
                        <a:lnTo>
                          <a:pt x="147" y="557"/>
                        </a:lnTo>
                        <a:lnTo>
                          <a:pt x="158" y="554"/>
                        </a:lnTo>
                        <a:lnTo>
                          <a:pt x="158" y="554"/>
                        </a:lnTo>
                        <a:lnTo>
                          <a:pt x="140" y="495"/>
                        </a:lnTo>
                        <a:lnTo>
                          <a:pt x="140" y="495"/>
                        </a:lnTo>
                        <a:lnTo>
                          <a:pt x="123" y="444"/>
                        </a:lnTo>
                        <a:lnTo>
                          <a:pt x="123" y="444"/>
                        </a:lnTo>
                        <a:lnTo>
                          <a:pt x="114" y="417"/>
                        </a:lnTo>
                        <a:lnTo>
                          <a:pt x="114" y="417"/>
                        </a:lnTo>
                        <a:lnTo>
                          <a:pt x="114" y="417"/>
                        </a:lnTo>
                        <a:lnTo>
                          <a:pt x="96" y="364"/>
                        </a:lnTo>
                        <a:lnTo>
                          <a:pt x="96" y="364"/>
                        </a:lnTo>
                        <a:lnTo>
                          <a:pt x="99" y="346"/>
                        </a:lnTo>
                        <a:lnTo>
                          <a:pt x="103" y="329"/>
                        </a:lnTo>
                        <a:lnTo>
                          <a:pt x="107" y="313"/>
                        </a:lnTo>
                        <a:lnTo>
                          <a:pt x="113" y="296"/>
                        </a:lnTo>
                        <a:lnTo>
                          <a:pt x="118" y="279"/>
                        </a:lnTo>
                        <a:lnTo>
                          <a:pt x="125" y="263"/>
                        </a:lnTo>
                        <a:lnTo>
                          <a:pt x="132" y="247"/>
                        </a:lnTo>
                        <a:lnTo>
                          <a:pt x="140" y="233"/>
                        </a:lnTo>
                        <a:lnTo>
                          <a:pt x="147" y="217"/>
                        </a:lnTo>
                        <a:lnTo>
                          <a:pt x="156" y="203"/>
                        </a:lnTo>
                        <a:lnTo>
                          <a:pt x="165" y="189"/>
                        </a:lnTo>
                        <a:lnTo>
                          <a:pt x="175" y="176"/>
                        </a:lnTo>
                        <a:lnTo>
                          <a:pt x="186" y="163"/>
                        </a:lnTo>
                        <a:lnTo>
                          <a:pt x="196" y="151"/>
                        </a:lnTo>
                        <a:lnTo>
                          <a:pt x="209" y="138"/>
                        </a:lnTo>
                        <a:lnTo>
                          <a:pt x="220" y="127"/>
                        </a:lnTo>
                        <a:lnTo>
                          <a:pt x="233" y="116"/>
                        </a:lnTo>
                        <a:lnTo>
                          <a:pt x="245" y="106"/>
                        </a:lnTo>
                        <a:lnTo>
                          <a:pt x="259" y="96"/>
                        </a:lnTo>
                        <a:lnTo>
                          <a:pt x="272" y="87"/>
                        </a:lnTo>
                        <a:lnTo>
                          <a:pt x="286" y="78"/>
                        </a:lnTo>
                        <a:lnTo>
                          <a:pt x="301" y="71"/>
                        </a:lnTo>
                        <a:lnTo>
                          <a:pt x="315" y="63"/>
                        </a:lnTo>
                        <a:lnTo>
                          <a:pt x="330" y="56"/>
                        </a:lnTo>
                        <a:lnTo>
                          <a:pt x="345" y="51"/>
                        </a:lnTo>
                        <a:lnTo>
                          <a:pt x="361" y="46"/>
                        </a:lnTo>
                        <a:lnTo>
                          <a:pt x="377" y="42"/>
                        </a:lnTo>
                        <a:lnTo>
                          <a:pt x="393" y="37"/>
                        </a:lnTo>
                        <a:lnTo>
                          <a:pt x="410" y="35"/>
                        </a:lnTo>
                        <a:lnTo>
                          <a:pt x="427" y="33"/>
                        </a:lnTo>
                        <a:lnTo>
                          <a:pt x="443" y="32"/>
                        </a:lnTo>
                        <a:lnTo>
                          <a:pt x="460" y="31"/>
                        </a:lnTo>
                        <a:lnTo>
                          <a:pt x="460" y="31"/>
                        </a:lnTo>
                        <a:lnTo>
                          <a:pt x="477" y="32"/>
                        </a:lnTo>
                        <a:lnTo>
                          <a:pt x="493" y="33"/>
                        </a:lnTo>
                        <a:lnTo>
                          <a:pt x="510" y="35"/>
                        </a:lnTo>
                        <a:lnTo>
                          <a:pt x="526" y="37"/>
                        </a:lnTo>
                        <a:lnTo>
                          <a:pt x="542" y="41"/>
                        </a:lnTo>
                        <a:lnTo>
                          <a:pt x="558" y="45"/>
                        </a:lnTo>
                        <a:lnTo>
                          <a:pt x="574" y="50"/>
                        </a:lnTo>
                        <a:lnTo>
                          <a:pt x="588" y="55"/>
                        </a:lnTo>
                        <a:lnTo>
                          <a:pt x="603" y="62"/>
                        </a:lnTo>
                        <a:lnTo>
                          <a:pt x="617" y="68"/>
                        </a:lnTo>
                        <a:lnTo>
                          <a:pt x="632" y="76"/>
                        </a:lnTo>
                        <a:lnTo>
                          <a:pt x="646" y="85"/>
                        </a:lnTo>
                        <a:lnTo>
                          <a:pt x="659" y="94"/>
                        </a:lnTo>
                        <a:lnTo>
                          <a:pt x="672" y="103"/>
                        </a:lnTo>
                        <a:lnTo>
                          <a:pt x="685" y="113"/>
                        </a:lnTo>
                        <a:lnTo>
                          <a:pt x="697" y="123"/>
                        </a:lnTo>
                        <a:lnTo>
                          <a:pt x="708" y="134"/>
                        </a:lnTo>
                        <a:lnTo>
                          <a:pt x="719" y="146"/>
                        </a:lnTo>
                        <a:lnTo>
                          <a:pt x="731" y="158"/>
                        </a:lnTo>
                        <a:lnTo>
                          <a:pt x="742" y="171"/>
                        </a:lnTo>
                        <a:lnTo>
                          <a:pt x="751" y="184"/>
                        </a:lnTo>
                        <a:lnTo>
                          <a:pt x="761" y="197"/>
                        </a:lnTo>
                        <a:lnTo>
                          <a:pt x="770" y="211"/>
                        </a:lnTo>
                        <a:lnTo>
                          <a:pt x="777" y="225"/>
                        </a:lnTo>
                        <a:lnTo>
                          <a:pt x="785" y="241"/>
                        </a:lnTo>
                        <a:lnTo>
                          <a:pt x="793" y="255"/>
                        </a:lnTo>
                        <a:lnTo>
                          <a:pt x="800" y="271"/>
                        </a:lnTo>
                        <a:lnTo>
                          <a:pt x="805" y="286"/>
                        </a:lnTo>
                        <a:lnTo>
                          <a:pt x="811" y="303"/>
                        </a:lnTo>
                        <a:lnTo>
                          <a:pt x="815" y="319"/>
                        </a:lnTo>
                        <a:lnTo>
                          <a:pt x="820" y="336"/>
                        </a:lnTo>
                        <a:lnTo>
                          <a:pt x="823" y="353"/>
                        </a:lnTo>
                        <a:lnTo>
                          <a:pt x="823" y="353"/>
                        </a:lnTo>
                        <a:lnTo>
                          <a:pt x="756" y="554"/>
                        </a:lnTo>
                        <a:lnTo>
                          <a:pt x="768" y="557"/>
                        </a:lnTo>
                        <a:lnTo>
                          <a:pt x="768" y="557"/>
                        </a:lnTo>
                        <a:lnTo>
                          <a:pt x="776" y="559"/>
                        </a:lnTo>
                        <a:lnTo>
                          <a:pt x="785" y="561"/>
                        </a:lnTo>
                        <a:lnTo>
                          <a:pt x="794" y="563"/>
                        </a:lnTo>
                        <a:lnTo>
                          <a:pt x="803" y="563"/>
                        </a:lnTo>
                        <a:lnTo>
                          <a:pt x="812" y="563"/>
                        </a:lnTo>
                        <a:lnTo>
                          <a:pt x="820" y="561"/>
                        </a:lnTo>
                        <a:lnTo>
                          <a:pt x="836" y="557"/>
                        </a:lnTo>
                        <a:lnTo>
                          <a:pt x="853" y="551"/>
                        </a:lnTo>
                        <a:lnTo>
                          <a:pt x="867" y="543"/>
                        </a:lnTo>
                        <a:lnTo>
                          <a:pt x="881" y="531"/>
                        </a:lnTo>
                        <a:lnTo>
                          <a:pt x="886" y="526"/>
                        </a:lnTo>
                        <a:lnTo>
                          <a:pt x="892" y="519"/>
                        </a:lnTo>
                        <a:lnTo>
                          <a:pt x="892" y="519"/>
                        </a:lnTo>
                        <a:lnTo>
                          <a:pt x="892" y="518"/>
                        </a:lnTo>
                        <a:lnTo>
                          <a:pt x="892" y="518"/>
                        </a:lnTo>
                        <a:lnTo>
                          <a:pt x="895" y="514"/>
                        </a:lnTo>
                        <a:lnTo>
                          <a:pt x="895" y="514"/>
                        </a:lnTo>
                        <a:lnTo>
                          <a:pt x="895" y="514"/>
                        </a:lnTo>
                        <a:close/>
                      </a:path>
                    </a:pathLst>
                  </a:custGeom>
                  <a:solidFill>
                    <a:srgbClr val="336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500" b="0" i="0" u="none" strike="noStrike" kern="0" cap="none" spc="0" normalizeH="0" baseline="0" noProof="0">
                      <a:ln>
                        <a:solidFill>
                          <a:srgbClr val="4F81BD">
                            <a:lumMod val="40000"/>
                            <a:lumOff val="60000"/>
                            <a:alpha val="0"/>
                          </a:srgbClr>
                        </a:solidFill>
                      </a:ln>
                      <a:solidFill>
                        <a:prstClr val="black"/>
                      </a:solidFill>
                      <a:effectLst/>
                      <a:uLnTx/>
                      <a:uFillTx/>
                      <a:latin typeface="Arial Narrow" panose="020B0606020202030204" pitchFamily="34" charset="0"/>
                      <a:ea typeface="Rix고딕 B"/>
                    </a:endParaRPr>
                  </a:p>
                </p:txBody>
              </p:sp>
            </p:grpSp>
          </p:grpSp>
          <p:sp>
            <p:nvSpPr>
              <p:cNvPr id="108" name="Text Box 99">
                <a:extLst>
                  <a:ext uri="{FF2B5EF4-FFF2-40B4-BE49-F238E27FC236}">
                    <a16:creationId xmlns:a16="http://schemas.microsoft.com/office/drawing/2014/main" id="{4AA9EE2F-3F39-4D1A-856C-590570531DC8}"/>
                  </a:ext>
                </a:extLst>
              </p:cNvPr>
              <p:cNvSpPr txBox="1">
                <a:spLocks noChangeArrowheads="1"/>
              </p:cNvSpPr>
              <p:nvPr/>
            </p:nvSpPr>
            <p:spPr bwMode="auto">
              <a:xfrm flipH="1">
                <a:off x="6202889" y="6231443"/>
                <a:ext cx="295120" cy="197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spAutoFit/>
              </a:bodyPr>
              <a:lstStyle>
                <a:defPPr>
                  <a:defRPr lang="ko-KR"/>
                </a:defPPr>
                <a:lvl1pPr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eaLnBrk="0" fontAlgn="base" hangingPunct="0">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eaLnBrk="1" hangingPunct="1">
                  <a:defRPr/>
                </a:pPr>
                <a:r>
                  <a:rPr lang="en-US" altLang="ko-KR" sz="500" dirty="0" err="1">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Medicall</a:t>
                </a:r>
                <a:r>
                  <a:rPr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ko-KR" sz="500" b="0" i="0" u="none" strike="noStrike" kern="1200" cap="none" spc="-50" normalizeH="0" baseline="0" noProof="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uLnTx/>
                    <a:uFillTx/>
                    <a:latin typeface="Arial Narrow" panose="020B0606020202030204" pitchFamily="34" charset="0"/>
                    <a:ea typeface="Rix고딕 B"/>
                  </a:rPr>
                  <a:t>(115)</a:t>
                </a:r>
                <a:endParaRPr kumimoji="1" lang="ko-KR" altLang="en-US" sz="500" b="0" i="0" u="none" strike="noStrike" kern="1200" cap="none" spc="-50" normalizeH="0" baseline="0" noProof="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uLnTx/>
                  <a:uFillTx/>
                  <a:latin typeface="Arial Narrow" panose="020B0606020202030204" pitchFamily="34" charset="0"/>
                  <a:ea typeface="Rix고딕 B"/>
                </a:endParaRPr>
              </a:p>
            </p:txBody>
          </p:sp>
        </p:grpSp>
        <p:sp>
          <p:nvSpPr>
            <p:cNvPr id="58" name="직사각형 1099">
              <a:extLst>
                <a:ext uri="{FF2B5EF4-FFF2-40B4-BE49-F238E27FC236}">
                  <a16:creationId xmlns:a16="http://schemas.microsoft.com/office/drawing/2014/main" id="{8D257D7C-3EC7-46CC-94F1-86E01A2A09D1}"/>
                </a:ext>
              </a:extLst>
            </p:cNvPr>
            <p:cNvSpPr/>
            <p:nvPr/>
          </p:nvSpPr>
          <p:spPr>
            <a:xfrm>
              <a:off x="4652955" y="3461778"/>
              <a:ext cx="905866" cy="744184"/>
            </a:xfrm>
            <a:prstGeom prst="rect">
              <a:avLst/>
            </a:prstGeom>
            <a:solidFill>
              <a:schemeClr val="bg1">
                <a:lumMod val="85000"/>
              </a:schemeClr>
            </a:solidFill>
            <a:ln w="25400" cap="flat" cmpd="sng" algn="ctr">
              <a:noFill/>
              <a:prstDash val="solid"/>
            </a:ln>
            <a:effectLst/>
          </p:spPr>
          <p:txBody>
            <a:bodyPr lIns="0" rIns="0" rtlCol="0" anchor="t"/>
            <a:lstStyle/>
            <a:p>
              <a:pPr algn="ctr"/>
              <a:r>
                <a:rPr lang="en-US" altLang="ko-KR" sz="900" kern="0" dirty="0">
                  <a:ln>
                    <a:solidFill>
                      <a:schemeClr val="bg1">
                        <a:alpha val="0"/>
                      </a:schemeClr>
                    </a:solidFill>
                  </a:ln>
                  <a:latin typeface="Arial Narrow" panose="020B0606020202030204" pitchFamily="34" charset="0"/>
                  <a:ea typeface="+mj-ea"/>
                </a:rPr>
                <a:t>Location Tracking</a:t>
              </a:r>
              <a:endParaRPr lang="ko-KR" altLang="en-US" sz="900" kern="0" dirty="0">
                <a:ln>
                  <a:solidFill>
                    <a:schemeClr val="bg1">
                      <a:alpha val="0"/>
                    </a:schemeClr>
                  </a:solidFill>
                </a:ln>
                <a:latin typeface="Arial Narrow" panose="020B0606020202030204" pitchFamily="34" charset="0"/>
                <a:ea typeface="+mj-ea"/>
              </a:endParaRPr>
            </a:p>
          </p:txBody>
        </p:sp>
        <p:sp>
          <p:nvSpPr>
            <p:cNvPr id="59" name="Rectangle 257">
              <a:extLst>
                <a:ext uri="{FF2B5EF4-FFF2-40B4-BE49-F238E27FC236}">
                  <a16:creationId xmlns:a16="http://schemas.microsoft.com/office/drawing/2014/main" id="{56F78AAC-8F8F-4818-80B5-044FBC4B270C}"/>
                </a:ext>
              </a:extLst>
            </p:cNvPr>
            <p:cNvSpPr>
              <a:spLocks noChangeArrowheads="1"/>
            </p:cNvSpPr>
            <p:nvPr/>
          </p:nvSpPr>
          <p:spPr bwMode="auto">
            <a:xfrm flipH="1">
              <a:off x="4683540" y="3916590"/>
              <a:ext cx="844696" cy="111972"/>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lnSpc>
                  <a:spcPts val="500"/>
                </a:lnSpc>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Location Info. </a:t>
              </a:r>
              <a:b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b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Query / Sharing</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60" name="Rectangle 257">
              <a:extLst>
                <a:ext uri="{FF2B5EF4-FFF2-40B4-BE49-F238E27FC236}">
                  <a16:creationId xmlns:a16="http://schemas.microsoft.com/office/drawing/2014/main" id="{4CD9F4A8-B2D1-45DD-92A1-7E42B7708DE1}"/>
                </a:ext>
              </a:extLst>
            </p:cNvPr>
            <p:cNvSpPr>
              <a:spLocks noChangeArrowheads="1"/>
            </p:cNvSpPr>
            <p:nvPr/>
          </p:nvSpPr>
          <p:spPr bwMode="auto">
            <a:xfrm flipH="1">
              <a:off x="4683540" y="4049128"/>
              <a:ext cx="844696" cy="111972"/>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Info. Query History</a:t>
              </a:r>
              <a:endParaRPr kumimoji="1" lang="ko-KR" altLang="en-US" sz="6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pic>
          <p:nvPicPr>
            <p:cNvPr id="61" name="그래픽 1102" descr="핀 있는 지도 단색으로 채워진">
              <a:extLst>
                <a:ext uri="{FF2B5EF4-FFF2-40B4-BE49-F238E27FC236}">
                  <a16:creationId xmlns:a16="http://schemas.microsoft.com/office/drawing/2014/main" id="{DC82F1C6-471D-4DFD-955D-FE6A88BE97D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936977" y="3613152"/>
              <a:ext cx="337573" cy="290791"/>
            </a:xfrm>
            <a:prstGeom prst="rect">
              <a:avLst/>
            </a:prstGeom>
          </p:spPr>
        </p:pic>
        <p:grpSp>
          <p:nvGrpSpPr>
            <p:cNvPr id="62" name="그룹 1103">
              <a:extLst>
                <a:ext uri="{FF2B5EF4-FFF2-40B4-BE49-F238E27FC236}">
                  <a16:creationId xmlns:a16="http://schemas.microsoft.com/office/drawing/2014/main" id="{5935E246-F820-4A74-9E01-D2669A6CEF16}"/>
                </a:ext>
              </a:extLst>
            </p:cNvPr>
            <p:cNvGrpSpPr/>
            <p:nvPr/>
          </p:nvGrpSpPr>
          <p:grpSpPr>
            <a:xfrm>
              <a:off x="4654566" y="4422155"/>
              <a:ext cx="905866" cy="776004"/>
              <a:chOff x="6804926" y="5201293"/>
              <a:chExt cx="796001" cy="905920"/>
            </a:xfrm>
          </p:grpSpPr>
          <p:sp>
            <p:nvSpPr>
              <p:cNvPr id="101" name="직사각형 1136">
                <a:extLst>
                  <a:ext uri="{FF2B5EF4-FFF2-40B4-BE49-F238E27FC236}">
                    <a16:creationId xmlns:a16="http://schemas.microsoft.com/office/drawing/2014/main" id="{781FD8D8-3058-4C6C-8638-FB7EB99636C1}"/>
                  </a:ext>
                </a:extLst>
              </p:cNvPr>
              <p:cNvSpPr/>
              <p:nvPr/>
            </p:nvSpPr>
            <p:spPr>
              <a:xfrm>
                <a:off x="6804926" y="5201293"/>
                <a:ext cx="796001" cy="905920"/>
              </a:xfrm>
              <a:prstGeom prst="rect">
                <a:avLst/>
              </a:prstGeom>
              <a:solidFill>
                <a:schemeClr val="bg1">
                  <a:lumMod val="85000"/>
                </a:schemeClr>
              </a:solidFill>
              <a:ln w="25400" cap="flat" cmpd="sng" algn="ctr">
                <a:noFill/>
                <a:prstDash val="solid"/>
              </a:ln>
              <a:effectLst/>
            </p:spPr>
            <p:txBody>
              <a:bodyPr lIns="0" rIns="0" rtlCol="0" anchor="t"/>
              <a:lstStyle/>
              <a:p>
                <a:pPr algn="ctr"/>
                <a:r>
                  <a:rPr lang="en-US" altLang="ko-KR" sz="900" kern="0" dirty="0">
                    <a:ln>
                      <a:solidFill>
                        <a:schemeClr val="bg1">
                          <a:alpha val="0"/>
                        </a:schemeClr>
                      </a:solidFill>
                    </a:ln>
                    <a:latin typeface="Arial Narrow" panose="020B0606020202030204" pitchFamily="34" charset="0"/>
                    <a:ea typeface="+mj-ea"/>
                  </a:rPr>
                  <a:t>Joint Response</a:t>
                </a:r>
                <a:endParaRPr lang="ko-KR" altLang="en-US" sz="900" kern="0" dirty="0">
                  <a:ln>
                    <a:solidFill>
                      <a:schemeClr val="bg1">
                        <a:alpha val="0"/>
                      </a:schemeClr>
                    </a:solidFill>
                  </a:ln>
                  <a:latin typeface="Arial Narrow" panose="020B0606020202030204" pitchFamily="34" charset="0"/>
                  <a:ea typeface="+mj-ea"/>
                </a:endParaRPr>
              </a:p>
            </p:txBody>
          </p:sp>
          <p:grpSp>
            <p:nvGrpSpPr>
              <p:cNvPr id="102" name="그룹 1137">
                <a:extLst>
                  <a:ext uri="{FF2B5EF4-FFF2-40B4-BE49-F238E27FC236}">
                    <a16:creationId xmlns:a16="http://schemas.microsoft.com/office/drawing/2014/main" id="{4657890D-AAB1-4D8D-B71B-D742A17756E4}"/>
                  </a:ext>
                </a:extLst>
              </p:cNvPr>
              <p:cNvGrpSpPr/>
              <p:nvPr/>
            </p:nvGrpSpPr>
            <p:grpSpPr>
              <a:xfrm>
                <a:off x="6865540" y="5455576"/>
                <a:ext cx="674772" cy="594899"/>
                <a:chOff x="6876633" y="5434102"/>
                <a:chExt cx="674772" cy="594899"/>
              </a:xfrm>
            </p:grpSpPr>
            <p:sp>
              <p:nvSpPr>
                <p:cNvPr id="103" name="Rectangle 257">
                  <a:extLst>
                    <a:ext uri="{FF2B5EF4-FFF2-40B4-BE49-F238E27FC236}">
                      <a16:creationId xmlns:a16="http://schemas.microsoft.com/office/drawing/2014/main" id="{385E8766-8D3E-4F9F-8A11-5CA0D227EA22}"/>
                    </a:ext>
                  </a:extLst>
                </p:cNvPr>
                <p:cNvSpPr>
                  <a:spLocks noChangeArrowheads="1"/>
                </p:cNvSpPr>
                <p:nvPr/>
              </p:nvSpPr>
              <p:spPr bwMode="auto">
                <a:xfrm flipH="1">
                  <a:off x="6876633" y="5434102"/>
                  <a:ext cx="674772"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Request</a:t>
                  </a:r>
                  <a:endParaRPr kumimoji="1" lang="ko-KR" altLang="en-US"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04" name="Rectangle 257">
                  <a:extLst>
                    <a:ext uri="{FF2B5EF4-FFF2-40B4-BE49-F238E27FC236}">
                      <a16:creationId xmlns:a16="http://schemas.microsoft.com/office/drawing/2014/main" id="{E17D1163-3D04-4E5F-B5BF-AC3B0A9F534F}"/>
                    </a:ext>
                  </a:extLst>
                </p:cNvPr>
                <p:cNvSpPr>
                  <a:spLocks noChangeArrowheads="1"/>
                </p:cNvSpPr>
                <p:nvPr/>
              </p:nvSpPr>
              <p:spPr bwMode="auto">
                <a:xfrm flipH="1">
                  <a:off x="6876633" y="5588828"/>
                  <a:ext cx="674772"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Request Handling</a:t>
                  </a:r>
                  <a:endParaRPr kumimoji="1" lang="ko-KR" altLang="en-US"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05" name="Rectangle 257">
                  <a:extLst>
                    <a:ext uri="{FF2B5EF4-FFF2-40B4-BE49-F238E27FC236}">
                      <a16:creationId xmlns:a16="http://schemas.microsoft.com/office/drawing/2014/main" id="{521D4E27-ABC0-48B8-B133-993F639358AE}"/>
                    </a:ext>
                  </a:extLst>
                </p:cNvPr>
                <p:cNvSpPr>
                  <a:spLocks noChangeArrowheads="1"/>
                </p:cNvSpPr>
                <p:nvPr/>
              </p:nvSpPr>
              <p:spPr bwMode="auto">
                <a:xfrm flipH="1">
                  <a:off x="6876633" y="5743554"/>
                  <a:ext cx="674772"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Joint Response Mgmt.</a:t>
                  </a:r>
                  <a:endParaRPr kumimoji="1" lang="ko-KR" altLang="en-US"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06" name="Rectangle 257">
                  <a:extLst>
                    <a:ext uri="{FF2B5EF4-FFF2-40B4-BE49-F238E27FC236}">
                      <a16:creationId xmlns:a16="http://schemas.microsoft.com/office/drawing/2014/main" id="{2CF36952-A06B-49E5-9A41-591DDEC484C5}"/>
                    </a:ext>
                  </a:extLst>
                </p:cNvPr>
                <p:cNvSpPr>
                  <a:spLocks noChangeArrowheads="1"/>
                </p:cNvSpPr>
                <p:nvPr/>
              </p:nvSpPr>
              <p:spPr bwMode="auto">
                <a:xfrm flipH="1">
                  <a:off x="6876633" y="5898282"/>
                  <a:ext cx="674772" cy="130719"/>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Joint Response Statistics</a:t>
                  </a:r>
                  <a:endParaRPr kumimoji="1" lang="ko-KR" altLang="en-US" sz="5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grpSp>
        <p:cxnSp>
          <p:nvCxnSpPr>
            <p:cNvPr id="63" name="직선 화살표 연결선 1104">
              <a:extLst>
                <a:ext uri="{FF2B5EF4-FFF2-40B4-BE49-F238E27FC236}">
                  <a16:creationId xmlns:a16="http://schemas.microsoft.com/office/drawing/2014/main" id="{AD5ABCDD-125F-4F3C-88FF-117452869B8D}"/>
                </a:ext>
              </a:extLst>
            </p:cNvPr>
            <p:cNvCxnSpPr/>
            <p:nvPr/>
          </p:nvCxnSpPr>
          <p:spPr>
            <a:xfrm>
              <a:off x="4359351" y="3770835"/>
              <a:ext cx="293604" cy="0"/>
            </a:xfrm>
            <a:prstGeom prst="straightConnector1">
              <a:avLst/>
            </a:prstGeom>
            <a:ln w="12700">
              <a:solidFill>
                <a:srgbClr val="5174A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직선 화살표 연결선 1105">
              <a:extLst>
                <a:ext uri="{FF2B5EF4-FFF2-40B4-BE49-F238E27FC236}">
                  <a16:creationId xmlns:a16="http://schemas.microsoft.com/office/drawing/2014/main" id="{AFAB224A-B0FA-42E0-AFC6-95468188D5C9}"/>
                </a:ext>
              </a:extLst>
            </p:cNvPr>
            <p:cNvCxnSpPr>
              <a:cxnSpLocks/>
            </p:cNvCxnSpPr>
            <p:nvPr/>
          </p:nvCxnSpPr>
          <p:spPr>
            <a:xfrm flipH="1">
              <a:off x="4350255" y="3856835"/>
              <a:ext cx="302699" cy="0"/>
            </a:xfrm>
            <a:prstGeom prst="straightConnector1">
              <a:avLst/>
            </a:prstGeom>
            <a:ln w="12700">
              <a:solidFill>
                <a:srgbClr val="5174A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FCE7174-18C1-4405-BAAC-6F035D0672E1}"/>
                </a:ext>
              </a:extLst>
            </p:cNvPr>
            <p:cNvSpPr txBox="1"/>
            <p:nvPr/>
          </p:nvSpPr>
          <p:spPr>
            <a:xfrm>
              <a:off x="4374314" y="3513023"/>
              <a:ext cx="254582" cy="230832"/>
            </a:xfrm>
            <a:prstGeom prst="rect">
              <a:avLst/>
            </a:prstGeom>
            <a:noFill/>
          </p:spPr>
          <p:txBody>
            <a:bodyPr wrap="square" lIns="0" tIns="0" rIns="0" bIns="0">
              <a:spAutoFit/>
            </a:bodyPr>
            <a:lstStyle/>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Location Info.</a:t>
              </a:r>
            </a:p>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Request</a:t>
              </a:r>
              <a:endParaRPr kumimoji="1" lang="ko-KR" altLang="en-US"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p:txBody>
        </p:sp>
        <p:cxnSp>
          <p:nvCxnSpPr>
            <p:cNvPr id="66" name="직선 화살표 연결선 1107">
              <a:extLst>
                <a:ext uri="{FF2B5EF4-FFF2-40B4-BE49-F238E27FC236}">
                  <a16:creationId xmlns:a16="http://schemas.microsoft.com/office/drawing/2014/main" id="{8F5FCCE2-4E5E-42D5-BFB2-4D4707007539}"/>
                </a:ext>
              </a:extLst>
            </p:cNvPr>
            <p:cNvCxnSpPr>
              <a:cxnSpLocks/>
              <a:stCxn id="58" idx="2"/>
              <a:endCxn id="101" idx="0"/>
            </p:cNvCxnSpPr>
            <p:nvPr/>
          </p:nvCxnSpPr>
          <p:spPr>
            <a:xfrm>
              <a:off x="5105889" y="4205963"/>
              <a:ext cx="1611" cy="216192"/>
            </a:xfrm>
            <a:prstGeom prst="straightConnector1">
              <a:avLst/>
            </a:prstGeom>
            <a:ln w="12700">
              <a:solidFill>
                <a:srgbClr val="5174A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A911A6EF-9EAE-44F3-9CB7-79A2FB04A8FB}"/>
                </a:ext>
              </a:extLst>
            </p:cNvPr>
            <p:cNvSpPr txBox="1"/>
            <p:nvPr/>
          </p:nvSpPr>
          <p:spPr>
            <a:xfrm>
              <a:off x="5133609" y="4231589"/>
              <a:ext cx="366525" cy="153888"/>
            </a:xfrm>
            <a:prstGeom prst="rect">
              <a:avLst/>
            </a:prstGeom>
            <a:noFill/>
          </p:spPr>
          <p:txBody>
            <a:bodyPr wrap="square" lIns="0" tIns="0" rIns="0" bIns="0">
              <a:spAutoFit/>
            </a:bodyPr>
            <a:lstStyle/>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Location Info.</a:t>
              </a:r>
            </a:p>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Sharing</a:t>
              </a:r>
              <a:endParaRPr kumimoji="1" lang="ko-KR" altLang="en-US"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p:txBody>
        </p:sp>
        <p:cxnSp>
          <p:nvCxnSpPr>
            <p:cNvPr id="68" name="직선 화살표 연결선 1109">
              <a:extLst>
                <a:ext uri="{FF2B5EF4-FFF2-40B4-BE49-F238E27FC236}">
                  <a16:creationId xmlns:a16="http://schemas.microsoft.com/office/drawing/2014/main" id="{A57B2895-E3D5-465C-8C05-73FD8BB79BBB}"/>
                </a:ext>
              </a:extLst>
            </p:cNvPr>
            <p:cNvCxnSpPr/>
            <p:nvPr/>
          </p:nvCxnSpPr>
          <p:spPr>
            <a:xfrm>
              <a:off x="4359351" y="4873768"/>
              <a:ext cx="293604" cy="0"/>
            </a:xfrm>
            <a:prstGeom prst="straightConnector1">
              <a:avLst/>
            </a:prstGeom>
            <a:ln w="12700">
              <a:solidFill>
                <a:srgbClr val="5174A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직선 화살표 연결선 1110">
              <a:extLst>
                <a:ext uri="{FF2B5EF4-FFF2-40B4-BE49-F238E27FC236}">
                  <a16:creationId xmlns:a16="http://schemas.microsoft.com/office/drawing/2014/main" id="{FBC69F66-A003-402F-A4B4-950B210E99F4}"/>
                </a:ext>
              </a:extLst>
            </p:cNvPr>
            <p:cNvCxnSpPr>
              <a:cxnSpLocks/>
            </p:cNvCxnSpPr>
            <p:nvPr/>
          </p:nvCxnSpPr>
          <p:spPr>
            <a:xfrm flipH="1">
              <a:off x="4350255" y="5002461"/>
              <a:ext cx="302699" cy="0"/>
            </a:xfrm>
            <a:prstGeom prst="straightConnector1">
              <a:avLst/>
            </a:prstGeom>
            <a:ln w="12700">
              <a:solidFill>
                <a:srgbClr val="5174A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21419F0-95B8-4C2E-8C35-57D3DEDB6906}"/>
                </a:ext>
              </a:extLst>
            </p:cNvPr>
            <p:cNvSpPr txBox="1"/>
            <p:nvPr/>
          </p:nvSpPr>
          <p:spPr>
            <a:xfrm>
              <a:off x="4233498" y="4662263"/>
              <a:ext cx="536630" cy="169277"/>
            </a:xfrm>
            <a:prstGeom prst="rect">
              <a:avLst/>
            </a:prstGeom>
            <a:noFill/>
          </p:spPr>
          <p:txBody>
            <a:bodyPr wrap="square" lIns="0" tIns="0" rIns="0" bIns="0">
              <a:spAutoFit/>
            </a:bodyPr>
            <a:lstStyle/>
            <a:p>
              <a:pPr algn="ctr"/>
              <a:endParaRPr kumimoji="1" lang="en-US" altLang="ko-KR" sz="600" spc="-5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Request</a:t>
              </a:r>
              <a:endParaRPr kumimoji="1" lang="ko-KR" altLang="en-US"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p:txBody>
        </p:sp>
        <p:sp>
          <p:nvSpPr>
            <p:cNvPr id="71" name="TextBox 70">
              <a:extLst>
                <a:ext uri="{FF2B5EF4-FFF2-40B4-BE49-F238E27FC236}">
                  <a16:creationId xmlns:a16="http://schemas.microsoft.com/office/drawing/2014/main" id="{668C7376-9E12-49B0-B3DC-4CCD00340DE8}"/>
                </a:ext>
              </a:extLst>
            </p:cNvPr>
            <p:cNvSpPr txBox="1"/>
            <p:nvPr/>
          </p:nvSpPr>
          <p:spPr>
            <a:xfrm>
              <a:off x="4233498" y="5064631"/>
              <a:ext cx="536630" cy="76944"/>
            </a:xfrm>
            <a:prstGeom prst="rect">
              <a:avLst/>
            </a:prstGeom>
            <a:noFill/>
          </p:spPr>
          <p:txBody>
            <a:bodyPr wrap="square" lIns="0" tIns="0" rIns="0" bIns="0">
              <a:spAutoFit/>
            </a:bodyPr>
            <a:lstStyle/>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Accept</a:t>
              </a:r>
              <a:endParaRPr kumimoji="1" lang="ko-KR" altLang="en-US"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p:txBody>
        </p:sp>
        <p:grpSp>
          <p:nvGrpSpPr>
            <p:cNvPr id="72" name="그룹 1113">
              <a:extLst>
                <a:ext uri="{FF2B5EF4-FFF2-40B4-BE49-F238E27FC236}">
                  <a16:creationId xmlns:a16="http://schemas.microsoft.com/office/drawing/2014/main" id="{56BD53FE-C4B2-47AE-A5A3-BAF28FF5C207}"/>
                </a:ext>
              </a:extLst>
            </p:cNvPr>
            <p:cNvGrpSpPr/>
            <p:nvPr/>
          </p:nvGrpSpPr>
          <p:grpSpPr>
            <a:xfrm>
              <a:off x="5638534" y="4149568"/>
              <a:ext cx="905866" cy="663354"/>
              <a:chOff x="6958951" y="6226275"/>
              <a:chExt cx="796001" cy="774411"/>
            </a:xfrm>
          </p:grpSpPr>
          <p:grpSp>
            <p:nvGrpSpPr>
              <p:cNvPr id="96" name="그룹 1131">
                <a:extLst>
                  <a:ext uri="{FF2B5EF4-FFF2-40B4-BE49-F238E27FC236}">
                    <a16:creationId xmlns:a16="http://schemas.microsoft.com/office/drawing/2014/main" id="{FEC5A614-CA6A-4CA8-A73C-4D68C7E8D0CB}"/>
                  </a:ext>
                </a:extLst>
              </p:cNvPr>
              <p:cNvGrpSpPr/>
              <p:nvPr/>
            </p:nvGrpSpPr>
            <p:grpSpPr>
              <a:xfrm>
                <a:off x="6958951" y="6226275"/>
                <a:ext cx="796001" cy="774411"/>
                <a:chOff x="3035601" y="2924321"/>
                <a:chExt cx="1281967" cy="851852"/>
              </a:xfrm>
            </p:grpSpPr>
            <p:sp>
              <p:nvSpPr>
                <p:cNvPr id="98" name="직사각형 1133">
                  <a:extLst>
                    <a:ext uri="{FF2B5EF4-FFF2-40B4-BE49-F238E27FC236}">
                      <a16:creationId xmlns:a16="http://schemas.microsoft.com/office/drawing/2014/main" id="{05A4237F-981D-46C3-8E7D-EA35434885AF}"/>
                    </a:ext>
                  </a:extLst>
                </p:cNvPr>
                <p:cNvSpPr/>
                <p:nvPr/>
              </p:nvSpPr>
              <p:spPr>
                <a:xfrm>
                  <a:off x="3035601" y="2924321"/>
                  <a:ext cx="1281967" cy="851852"/>
                </a:xfrm>
                <a:prstGeom prst="rect">
                  <a:avLst/>
                </a:prstGeom>
                <a:solidFill>
                  <a:schemeClr val="bg1">
                    <a:lumMod val="85000"/>
                  </a:schemeClr>
                </a:solidFill>
                <a:ln w="25400" cap="flat" cmpd="sng" algn="ctr">
                  <a:noFill/>
                  <a:prstDash val="solid"/>
                </a:ln>
                <a:effectLst/>
              </p:spPr>
              <p:txBody>
                <a:bodyPr lIns="0" rIns="0" rtlCol="0" anchor="t"/>
                <a:lstStyle/>
                <a:p>
                  <a:pPr algn="ctr"/>
                  <a:r>
                    <a:rPr lang="en-US" altLang="ko-KR" sz="1000" kern="0" dirty="0">
                      <a:ln>
                        <a:solidFill>
                          <a:schemeClr val="bg1">
                            <a:alpha val="0"/>
                          </a:schemeClr>
                        </a:solidFill>
                      </a:ln>
                      <a:latin typeface="Arial Narrow" panose="020B0606020202030204" pitchFamily="34" charset="0"/>
                      <a:ea typeface="+mj-ea"/>
                    </a:rPr>
                    <a:t>On-Field Video</a:t>
                  </a:r>
                  <a:endParaRPr lang="ko-KR" altLang="en-US" sz="1000" kern="0" dirty="0">
                    <a:ln>
                      <a:solidFill>
                        <a:schemeClr val="bg1">
                          <a:alpha val="0"/>
                        </a:schemeClr>
                      </a:solidFill>
                    </a:ln>
                    <a:latin typeface="Arial Narrow" panose="020B0606020202030204" pitchFamily="34" charset="0"/>
                    <a:ea typeface="+mj-ea"/>
                  </a:endParaRPr>
                </a:p>
              </p:txBody>
            </p:sp>
            <p:sp>
              <p:nvSpPr>
                <p:cNvPr id="99" name="Rectangle 257">
                  <a:extLst>
                    <a:ext uri="{FF2B5EF4-FFF2-40B4-BE49-F238E27FC236}">
                      <a16:creationId xmlns:a16="http://schemas.microsoft.com/office/drawing/2014/main" id="{0B177B78-0C6D-459B-B655-1EA1E24240B1}"/>
                    </a:ext>
                  </a:extLst>
                </p:cNvPr>
                <p:cNvSpPr>
                  <a:spLocks noChangeArrowheads="1"/>
                </p:cNvSpPr>
                <p:nvPr/>
              </p:nvSpPr>
              <p:spPr bwMode="auto">
                <a:xfrm flipH="1">
                  <a:off x="3151086" y="3432304"/>
                  <a:ext cx="1086727" cy="143791"/>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Mobile Video</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sp>
              <p:nvSpPr>
                <p:cNvPr id="100" name="Rectangle 257">
                  <a:extLst>
                    <a:ext uri="{FF2B5EF4-FFF2-40B4-BE49-F238E27FC236}">
                      <a16:creationId xmlns:a16="http://schemas.microsoft.com/office/drawing/2014/main" id="{A10A2D02-9082-43D6-B240-444BEFE867A9}"/>
                    </a:ext>
                  </a:extLst>
                </p:cNvPr>
                <p:cNvSpPr>
                  <a:spLocks noChangeArrowheads="1"/>
                </p:cNvSpPr>
                <p:nvPr/>
              </p:nvSpPr>
              <p:spPr bwMode="auto">
                <a:xfrm flipH="1">
                  <a:off x="3151086" y="3602503"/>
                  <a:ext cx="1086727" cy="143791"/>
                </a:xfrm>
                <a:prstGeom prst="rect">
                  <a:avLst/>
                </a:prstGeom>
                <a:solidFill>
                  <a:schemeClr val="bg1"/>
                </a:solidFill>
                <a:ln w="6350" cap="flat" cmpd="sng" algn="ctr">
                  <a:solidFill>
                    <a:schemeClr val="tx1">
                      <a:lumMod val="50000"/>
                      <a:lumOff val="50000"/>
                    </a:schemeClr>
                  </a:solidFill>
                  <a:prstDash val="solid"/>
                </a:ln>
                <a:effectLst/>
              </p:spPr>
              <p:txBody>
                <a:bodyPr lIns="0" tIns="0" rIns="0" bIns="0" anchor="ctr">
                  <a:noAutofit/>
                </a:bodyPr>
                <a:lstStyle/>
                <a:p>
                  <a:pPr algn="ctr" latinLnBrk="0">
                    <a:spcBef>
                      <a:spcPts val="201"/>
                    </a:spcBef>
                  </a:pP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CCTV</a:t>
                  </a:r>
                  <a:r>
                    <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 </a:t>
                  </a:r>
                  <a:r>
                    <a:rPr kumimoji="1" lang="en-US" altLang="ko-KR"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rPr>
                    <a:t>Video</a:t>
                  </a:r>
                  <a:endParaRPr kumimoji="1" lang="ko-KR" altLang="en-US" sz="700" kern="0" dirty="0">
                    <a:gradFill>
                      <a:gsLst>
                        <a:gs pos="68000">
                          <a:prstClr val="black">
                            <a:lumMod val="85000"/>
                            <a:lumOff val="15000"/>
                          </a:prstClr>
                        </a:gs>
                        <a:gs pos="100000">
                          <a:prstClr val="black">
                            <a:lumMod val="85000"/>
                            <a:lumOff val="15000"/>
                          </a:prstClr>
                        </a:gs>
                      </a:gsLst>
                      <a:lin ang="6000000" scaled="0"/>
                    </a:gradFill>
                    <a:latin typeface="Arial Narrow" panose="020B0606020202030204" pitchFamily="34" charset="0"/>
                  </a:endParaRPr>
                </a:p>
              </p:txBody>
            </p:sp>
          </p:grpSp>
          <p:pic>
            <p:nvPicPr>
              <p:cNvPr id="97" name="그림 1132">
                <a:extLst>
                  <a:ext uri="{FF2B5EF4-FFF2-40B4-BE49-F238E27FC236}">
                    <a16:creationId xmlns:a16="http://schemas.microsoft.com/office/drawing/2014/main" id="{FFCAC782-539D-4813-8135-43591772C36F}"/>
                  </a:ext>
                </a:extLst>
              </p:cNvPr>
              <p:cNvPicPr>
                <a:picLocks noChangeAspect="1"/>
              </p:cNvPicPr>
              <p:nvPr/>
            </p:nvPicPr>
            <p:blipFill>
              <a:blip r:embed="rId29"/>
              <a:stretch>
                <a:fillRect/>
              </a:stretch>
            </p:blipFill>
            <p:spPr>
              <a:xfrm>
                <a:off x="7146054" y="6436135"/>
                <a:ext cx="421795" cy="223240"/>
              </a:xfrm>
              <a:prstGeom prst="rect">
                <a:avLst/>
              </a:prstGeom>
            </p:spPr>
          </p:pic>
        </p:grpSp>
        <p:cxnSp>
          <p:nvCxnSpPr>
            <p:cNvPr id="73" name="직선 화살표 연결선 1114">
              <a:extLst>
                <a:ext uri="{FF2B5EF4-FFF2-40B4-BE49-F238E27FC236}">
                  <a16:creationId xmlns:a16="http://schemas.microsoft.com/office/drawing/2014/main" id="{2BE3714B-27C2-4A0D-8D02-10C40A12FC3F}"/>
                </a:ext>
              </a:extLst>
            </p:cNvPr>
            <p:cNvCxnSpPr>
              <a:cxnSpLocks/>
            </p:cNvCxnSpPr>
            <p:nvPr/>
          </p:nvCxnSpPr>
          <p:spPr>
            <a:xfrm>
              <a:off x="4359351" y="5360673"/>
              <a:ext cx="1266832" cy="0"/>
            </a:xfrm>
            <a:prstGeom prst="straightConnector1">
              <a:avLst/>
            </a:prstGeom>
            <a:ln w="12700">
              <a:solidFill>
                <a:srgbClr val="5174A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직선 화살표 연결선 1115">
              <a:extLst>
                <a:ext uri="{FF2B5EF4-FFF2-40B4-BE49-F238E27FC236}">
                  <a16:creationId xmlns:a16="http://schemas.microsoft.com/office/drawing/2014/main" id="{5B710BED-F419-49BB-943F-68203BB02065}"/>
                </a:ext>
              </a:extLst>
            </p:cNvPr>
            <p:cNvCxnSpPr>
              <a:cxnSpLocks/>
            </p:cNvCxnSpPr>
            <p:nvPr/>
          </p:nvCxnSpPr>
          <p:spPr>
            <a:xfrm flipV="1">
              <a:off x="5544134" y="2589438"/>
              <a:ext cx="0" cy="391631"/>
            </a:xfrm>
            <a:prstGeom prst="straightConnector1">
              <a:avLst/>
            </a:prstGeom>
            <a:ln w="19050">
              <a:solidFill>
                <a:srgbClr val="5174A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직선 화살표 연결선 1116">
              <a:extLst>
                <a:ext uri="{FF2B5EF4-FFF2-40B4-BE49-F238E27FC236}">
                  <a16:creationId xmlns:a16="http://schemas.microsoft.com/office/drawing/2014/main" id="{B90C6CA7-213E-4480-856A-7B1871B2367B}"/>
                </a:ext>
              </a:extLst>
            </p:cNvPr>
            <p:cNvCxnSpPr>
              <a:cxnSpLocks/>
            </p:cNvCxnSpPr>
            <p:nvPr/>
          </p:nvCxnSpPr>
          <p:spPr>
            <a:xfrm flipV="1">
              <a:off x="7864359" y="2589438"/>
              <a:ext cx="0" cy="391631"/>
            </a:xfrm>
            <a:prstGeom prst="straightConnector1">
              <a:avLst/>
            </a:prstGeom>
            <a:ln w="19050">
              <a:solidFill>
                <a:srgbClr val="5174A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9D8FE73-674A-4331-8A96-A5508ADC9FF2}"/>
                </a:ext>
              </a:extLst>
            </p:cNvPr>
            <p:cNvSpPr txBox="1"/>
            <p:nvPr/>
          </p:nvSpPr>
          <p:spPr>
            <a:xfrm>
              <a:off x="5533195" y="2613430"/>
              <a:ext cx="1862664" cy="369332"/>
            </a:xfrm>
            <a:prstGeom prst="rect">
              <a:avLst/>
            </a:prstGeom>
            <a:noFill/>
          </p:spPr>
          <p:txBody>
            <a:bodyPr wrap="square">
              <a:spAutoFit/>
            </a:bodyPr>
            <a:lstStyle/>
            <a:p>
              <a:r>
                <a:rPr kumimoji="1" lang="en-US" altLang="ko-KR" sz="6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latin typeface="Arial Narrow" panose="020B0606020202030204" pitchFamily="34" charset="0"/>
                </a:rPr>
                <a:t>Real-time Emergency Call Receiving / Response Status</a:t>
              </a:r>
            </a:p>
            <a:p>
              <a:r>
                <a:rPr kumimoji="1" lang="en-US" altLang="ko-KR" sz="6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latin typeface="Arial Narrow" panose="020B0606020202030204" pitchFamily="34" charset="0"/>
                </a:rPr>
                <a:t>Dispatched Resource Location Display</a:t>
              </a:r>
            </a:p>
            <a:p>
              <a:r>
                <a:rPr kumimoji="1" lang="en-US" altLang="ko-KR" sz="6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latin typeface="Arial Narrow" panose="020B0606020202030204" pitchFamily="34" charset="0"/>
                </a:rPr>
                <a:t>On-Field Disaster Spot Display</a:t>
              </a:r>
              <a:endParaRPr lang="ko-KR" altLang="en-US" sz="600" dirty="0">
                <a:effectLst/>
                <a:latin typeface="Arial Narrow" panose="020B0606020202030204" pitchFamily="34" charset="0"/>
              </a:endParaRPr>
            </a:p>
          </p:txBody>
        </p:sp>
        <p:sp>
          <p:nvSpPr>
            <p:cNvPr id="77" name="TextBox 76">
              <a:extLst>
                <a:ext uri="{FF2B5EF4-FFF2-40B4-BE49-F238E27FC236}">
                  <a16:creationId xmlns:a16="http://schemas.microsoft.com/office/drawing/2014/main" id="{8F7D7B12-E8DA-41EE-B343-147527BB90B2}"/>
                </a:ext>
              </a:extLst>
            </p:cNvPr>
            <p:cNvSpPr txBox="1"/>
            <p:nvPr/>
          </p:nvSpPr>
          <p:spPr>
            <a:xfrm>
              <a:off x="7840846" y="2613430"/>
              <a:ext cx="1319487" cy="369332"/>
            </a:xfrm>
            <a:prstGeom prst="rect">
              <a:avLst/>
            </a:prstGeom>
            <a:noFill/>
          </p:spPr>
          <p:txBody>
            <a:bodyPr wrap="square">
              <a:spAutoFit/>
            </a:bodyPr>
            <a:lstStyle/>
            <a:p>
              <a:r>
                <a:rPr kumimoji="1" lang="en-US" altLang="ko-KR" sz="6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latin typeface="Arial Narrow" panose="020B0606020202030204" pitchFamily="34" charset="0"/>
                </a:rPr>
                <a:t>Disaster</a:t>
              </a:r>
              <a:r>
                <a:rPr kumimoji="1" lang="ko-KR" altLang="en-US" sz="6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latin typeface="Arial Narrow" panose="020B0606020202030204" pitchFamily="34" charset="0"/>
                </a:rPr>
                <a:t> </a:t>
              </a:r>
              <a:r>
                <a:rPr kumimoji="1" lang="en-US" altLang="ko-KR" sz="6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latin typeface="Arial Narrow" panose="020B0606020202030204" pitchFamily="34" charset="0"/>
                </a:rPr>
                <a:t>CCTV Video</a:t>
              </a:r>
            </a:p>
            <a:p>
              <a:r>
                <a:rPr kumimoji="1" lang="en-US" altLang="ko-KR" sz="6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latin typeface="Arial Narrow" panose="020B0606020202030204" pitchFamily="34" charset="0"/>
                </a:rPr>
                <a:t>Disaster Situation </a:t>
              </a:r>
              <a:r>
                <a:rPr kumimoji="1" lang="en-US" altLang="ko-KR" sz="600" dirty="0" err="1">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latin typeface="Arial Narrow" panose="020B0606020202030204" pitchFamily="34" charset="0"/>
                </a:rPr>
                <a:t>Ifno</a:t>
              </a:r>
              <a:r>
                <a:rPr kumimoji="1" lang="en-US" altLang="ko-KR" sz="6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latin typeface="Arial Narrow" panose="020B0606020202030204" pitchFamily="34" charset="0"/>
                </a:rPr>
                <a:t>. Dissemination</a:t>
              </a:r>
            </a:p>
            <a:p>
              <a:r>
                <a:rPr kumimoji="1" lang="en-US" altLang="ko-KR" sz="600" dirty="0" err="1">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latin typeface="Arial Narrow" panose="020B0606020202030204" pitchFamily="34" charset="0"/>
                </a:rPr>
                <a:t>Diaster</a:t>
              </a:r>
              <a:r>
                <a:rPr kumimoji="1" lang="en-US" altLang="ko-KR" sz="6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latin typeface="Arial Narrow" panose="020B0606020202030204" pitchFamily="34" charset="0"/>
                </a:rPr>
                <a:t> Damage Prediction Display</a:t>
              </a:r>
            </a:p>
          </p:txBody>
        </p:sp>
        <p:grpSp>
          <p:nvGrpSpPr>
            <p:cNvPr id="78" name="그룹 1119">
              <a:extLst>
                <a:ext uri="{FF2B5EF4-FFF2-40B4-BE49-F238E27FC236}">
                  <a16:creationId xmlns:a16="http://schemas.microsoft.com/office/drawing/2014/main" id="{D8324ECD-1D15-40B3-9742-F431A3E98E92}"/>
                </a:ext>
              </a:extLst>
            </p:cNvPr>
            <p:cNvGrpSpPr/>
            <p:nvPr/>
          </p:nvGrpSpPr>
          <p:grpSpPr>
            <a:xfrm>
              <a:off x="6393146" y="5360674"/>
              <a:ext cx="1002715" cy="986237"/>
              <a:chOff x="8272259" y="6376026"/>
              <a:chExt cx="881104" cy="1151349"/>
            </a:xfrm>
          </p:grpSpPr>
          <p:sp>
            <p:nvSpPr>
              <p:cNvPr id="93" name="타원 1128">
                <a:extLst>
                  <a:ext uri="{FF2B5EF4-FFF2-40B4-BE49-F238E27FC236}">
                    <a16:creationId xmlns:a16="http://schemas.microsoft.com/office/drawing/2014/main" id="{8C42C5B8-A9EE-4AD1-8862-10FA8BE9A08B}"/>
                  </a:ext>
                </a:extLst>
              </p:cNvPr>
              <p:cNvSpPr/>
              <p:nvPr/>
            </p:nvSpPr>
            <p:spPr>
              <a:xfrm>
                <a:off x="8272259" y="6376026"/>
                <a:ext cx="881104" cy="1151349"/>
              </a:xfrm>
              <a:prstGeom prst="ellipse">
                <a:avLst/>
              </a:prstGeom>
              <a:solidFill>
                <a:srgbClr val="5174A0"/>
              </a:solid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endParaRPr lang="ko-KR" altLang="en-US" sz="1000">
                  <a:ln>
                    <a:solidFill>
                      <a:schemeClr val="bg1">
                        <a:lumMod val="50000"/>
                        <a:alpha val="0"/>
                      </a:schemeClr>
                    </a:solidFill>
                  </a:ln>
                  <a:solidFill>
                    <a:prstClr val="white"/>
                  </a:solidFill>
                  <a:latin typeface="Arial Narrow" panose="020B0606020202030204" pitchFamily="34" charset="0"/>
                  <a:ea typeface="+mj-ea"/>
                </a:endParaRPr>
              </a:p>
            </p:txBody>
          </p:sp>
          <p:sp>
            <p:nvSpPr>
              <p:cNvPr id="94" name="타원 1129">
                <a:extLst>
                  <a:ext uri="{FF2B5EF4-FFF2-40B4-BE49-F238E27FC236}">
                    <a16:creationId xmlns:a16="http://schemas.microsoft.com/office/drawing/2014/main" id="{FD94313E-F30F-4DE0-9B14-12DDBB73DBB3}"/>
                  </a:ext>
                </a:extLst>
              </p:cNvPr>
              <p:cNvSpPr/>
              <p:nvPr/>
            </p:nvSpPr>
            <p:spPr>
              <a:xfrm>
                <a:off x="8350233" y="6474342"/>
                <a:ext cx="725155" cy="972599"/>
              </a:xfrm>
              <a:prstGeom prst="ellipse">
                <a:avLst/>
              </a:prstGeom>
              <a:solidFill>
                <a:schemeClr val="bg1"/>
              </a:solid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endParaRPr lang="ko-KR" altLang="en-US" sz="1000">
                  <a:ln>
                    <a:solidFill>
                      <a:schemeClr val="bg1">
                        <a:lumMod val="50000"/>
                        <a:alpha val="0"/>
                      </a:schemeClr>
                    </a:solidFill>
                  </a:ln>
                  <a:solidFill>
                    <a:prstClr val="white"/>
                  </a:solidFill>
                  <a:latin typeface="Arial Narrow" panose="020B0606020202030204" pitchFamily="34" charset="0"/>
                  <a:ea typeface="+mj-ea"/>
                </a:endParaRPr>
              </a:p>
            </p:txBody>
          </p:sp>
          <p:sp>
            <p:nvSpPr>
              <p:cNvPr id="95" name="Rectangle 131">
                <a:extLst>
                  <a:ext uri="{FF2B5EF4-FFF2-40B4-BE49-F238E27FC236}">
                    <a16:creationId xmlns:a16="http://schemas.microsoft.com/office/drawing/2014/main" id="{735501C6-96F6-4D31-BA9B-77E1172A22A9}"/>
                  </a:ext>
                </a:extLst>
              </p:cNvPr>
              <p:cNvSpPr>
                <a:spLocks noChangeArrowheads="1"/>
              </p:cNvSpPr>
              <p:nvPr/>
            </p:nvSpPr>
            <p:spPr bwMode="auto">
              <a:xfrm>
                <a:off x="8303150" y="6716530"/>
                <a:ext cx="8091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chemeClr val="tx2">
                        <a:lumMod val="50000"/>
                      </a:schemeClr>
                    </a:solidFill>
                    <a:latin typeface="Arial Narrow" panose="020B0606020202030204" pitchFamily="34" charset="0"/>
                    <a:ea typeface="Rix고딕 B" panose="02020603020101020101" pitchFamily="18" charset="-127"/>
                  </a:rPr>
                  <a:t>Real-time</a:t>
                </a:r>
              </a:p>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err="1">
                    <a:solidFill>
                      <a:schemeClr val="tx2">
                        <a:lumMod val="50000"/>
                      </a:schemeClr>
                    </a:solidFill>
                    <a:latin typeface="Arial Narrow" panose="020B0606020202030204" pitchFamily="34" charset="0"/>
                    <a:ea typeface="Rix고딕 B" panose="02020603020101020101" pitchFamily="18" charset="-127"/>
                  </a:rPr>
                  <a:t>Disaaster</a:t>
                </a:r>
                <a:endParaRPr kumimoji="0" lang="en-US" altLang="ko-KR" sz="1000" b="0" dirty="0">
                  <a:solidFill>
                    <a:schemeClr val="tx2">
                      <a:lumMod val="50000"/>
                    </a:schemeClr>
                  </a:solidFill>
                  <a:latin typeface="Arial Narrow" panose="020B0606020202030204" pitchFamily="34" charset="0"/>
                  <a:ea typeface="Rix고딕 B" panose="02020603020101020101" pitchFamily="18" charset="-127"/>
                </a:endParaRPr>
              </a:p>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chemeClr val="tx2">
                        <a:lumMod val="50000"/>
                      </a:schemeClr>
                    </a:solidFill>
                    <a:latin typeface="Arial Narrow" panose="020B0606020202030204" pitchFamily="34" charset="0"/>
                    <a:ea typeface="Rix고딕 B" panose="02020603020101020101" pitchFamily="18" charset="-127"/>
                  </a:rPr>
                  <a:t>Data Sharing</a:t>
                </a:r>
              </a:p>
            </p:txBody>
          </p:sp>
        </p:grpSp>
        <p:sp>
          <p:nvSpPr>
            <p:cNvPr id="79" name="TextBox 78">
              <a:extLst>
                <a:ext uri="{FF2B5EF4-FFF2-40B4-BE49-F238E27FC236}">
                  <a16:creationId xmlns:a16="http://schemas.microsoft.com/office/drawing/2014/main" id="{BDCEBA06-DEB1-461E-8357-27A91A6677A1}"/>
                </a:ext>
              </a:extLst>
            </p:cNvPr>
            <p:cNvSpPr txBox="1"/>
            <p:nvPr/>
          </p:nvSpPr>
          <p:spPr>
            <a:xfrm>
              <a:off x="3489987" y="4235492"/>
              <a:ext cx="212796" cy="153888"/>
            </a:xfrm>
            <a:prstGeom prst="rect">
              <a:avLst/>
            </a:prstGeom>
            <a:noFill/>
          </p:spPr>
          <p:txBody>
            <a:bodyPr wrap="square" lIns="0" tIns="0" rIns="0" bIns="0">
              <a:spAutoFit/>
            </a:bodyPr>
            <a:lstStyle/>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Call</a:t>
              </a:r>
            </a:p>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Transfer</a:t>
              </a:r>
              <a:endParaRPr kumimoji="1" lang="ko-KR" altLang="en-US"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p:txBody>
        </p:sp>
        <p:sp>
          <p:nvSpPr>
            <p:cNvPr id="80" name="TextBox 79">
              <a:extLst>
                <a:ext uri="{FF2B5EF4-FFF2-40B4-BE49-F238E27FC236}">
                  <a16:creationId xmlns:a16="http://schemas.microsoft.com/office/drawing/2014/main" id="{29FD48CF-EFDD-4CF2-9D29-E64981D3A9DF}"/>
                </a:ext>
              </a:extLst>
            </p:cNvPr>
            <p:cNvSpPr txBox="1"/>
            <p:nvPr/>
          </p:nvSpPr>
          <p:spPr>
            <a:xfrm>
              <a:off x="4022368" y="4235883"/>
              <a:ext cx="666368" cy="153888"/>
            </a:xfrm>
            <a:prstGeom prst="rect">
              <a:avLst/>
            </a:prstGeom>
            <a:noFill/>
          </p:spPr>
          <p:txBody>
            <a:bodyPr wrap="square" lIns="0" tIns="0" rIns="0" bIns="0">
              <a:spAutoFit/>
            </a:bodyPr>
            <a:lstStyle/>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Emergency </a:t>
              </a:r>
              <a:r>
                <a:rPr kumimoji="1" lang="en-US" altLang="ko-KR" sz="500" dirty="0" err="1">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Registraation</a:t>
              </a: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 </a:t>
              </a:r>
            </a:p>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&amp; Progress Update</a:t>
              </a:r>
            </a:p>
          </p:txBody>
        </p:sp>
        <p:cxnSp>
          <p:nvCxnSpPr>
            <p:cNvPr id="81" name="직선 화살표 연결선 1122">
              <a:extLst>
                <a:ext uri="{FF2B5EF4-FFF2-40B4-BE49-F238E27FC236}">
                  <a16:creationId xmlns:a16="http://schemas.microsoft.com/office/drawing/2014/main" id="{9633D454-7432-451C-B307-6495C12EF3E5}"/>
                </a:ext>
              </a:extLst>
            </p:cNvPr>
            <p:cNvCxnSpPr/>
            <p:nvPr/>
          </p:nvCxnSpPr>
          <p:spPr>
            <a:xfrm>
              <a:off x="3744143" y="4205963"/>
              <a:ext cx="0" cy="216192"/>
            </a:xfrm>
            <a:prstGeom prst="straightConnector1">
              <a:avLst/>
            </a:prstGeom>
            <a:ln w="12700">
              <a:solidFill>
                <a:srgbClr val="5174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직선 화살표 연결선 1123">
              <a:extLst>
                <a:ext uri="{FF2B5EF4-FFF2-40B4-BE49-F238E27FC236}">
                  <a16:creationId xmlns:a16="http://schemas.microsoft.com/office/drawing/2014/main" id="{AF7A0E9F-270A-4F63-BE4D-8D0479758DE7}"/>
                </a:ext>
              </a:extLst>
            </p:cNvPr>
            <p:cNvCxnSpPr>
              <a:cxnSpLocks/>
            </p:cNvCxnSpPr>
            <p:nvPr/>
          </p:nvCxnSpPr>
          <p:spPr>
            <a:xfrm flipH="1" flipV="1">
              <a:off x="3993341" y="4205963"/>
              <a:ext cx="0" cy="216192"/>
            </a:xfrm>
            <a:prstGeom prst="straightConnector1">
              <a:avLst/>
            </a:prstGeom>
            <a:ln w="12700">
              <a:solidFill>
                <a:srgbClr val="5174A0"/>
              </a:solidFill>
              <a:tailEnd type="triangle"/>
            </a:ln>
          </p:spPr>
          <p:style>
            <a:lnRef idx="1">
              <a:schemeClr val="accent1"/>
            </a:lnRef>
            <a:fillRef idx="0">
              <a:schemeClr val="accent1"/>
            </a:fillRef>
            <a:effectRef idx="0">
              <a:schemeClr val="accent1"/>
            </a:effectRef>
            <a:fontRef idx="minor">
              <a:schemeClr val="tx1"/>
            </a:fontRef>
          </p:style>
        </p:cxnSp>
        <p:grpSp>
          <p:nvGrpSpPr>
            <p:cNvPr id="83" name="그룹 1124">
              <a:extLst>
                <a:ext uri="{FF2B5EF4-FFF2-40B4-BE49-F238E27FC236}">
                  <a16:creationId xmlns:a16="http://schemas.microsoft.com/office/drawing/2014/main" id="{7B7CA3C2-BBF5-4052-86B6-A62409A453BA}"/>
                </a:ext>
              </a:extLst>
            </p:cNvPr>
            <p:cNvGrpSpPr/>
            <p:nvPr/>
          </p:nvGrpSpPr>
          <p:grpSpPr>
            <a:xfrm>
              <a:off x="8292390" y="5875579"/>
              <a:ext cx="796335" cy="340918"/>
              <a:chOff x="6421767" y="6860699"/>
              <a:chExt cx="699754" cy="397994"/>
            </a:xfrm>
            <a:solidFill>
              <a:srgbClr val="5174A0"/>
            </a:solidFill>
          </p:grpSpPr>
          <p:sp>
            <p:nvSpPr>
              <p:cNvPr id="91" name="화살표: 오른쪽 1126">
                <a:extLst>
                  <a:ext uri="{FF2B5EF4-FFF2-40B4-BE49-F238E27FC236}">
                    <a16:creationId xmlns:a16="http://schemas.microsoft.com/office/drawing/2014/main" id="{54537E62-54E7-47AD-AB03-8CEA5AA0BB1C}"/>
                  </a:ext>
                </a:extLst>
              </p:cNvPr>
              <p:cNvSpPr/>
              <p:nvPr/>
            </p:nvSpPr>
            <p:spPr>
              <a:xfrm rot="5400000">
                <a:off x="6366750" y="6915716"/>
                <a:ext cx="384115" cy="274082"/>
              </a:xfrm>
              <a:prstGeom prst="rightArrow">
                <a:avLst/>
              </a:prstGeom>
              <a:grp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endParaRPr lang="ko-KR" altLang="en-US" sz="1400">
                  <a:ln>
                    <a:solidFill>
                      <a:schemeClr val="bg1">
                        <a:lumMod val="50000"/>
                        <a:alpha val="0"/>
                      </a:schemeClr>
                    </a:solidFill>
                  </a:ln>
                  <a:solidFill>
                    <a:prstClr val="white"/>
                  </a:solidFill>
                  <a:latin typeface="Arial Narrow" panose="020B0606020202030204" pitchFamily="34" charset="0"/>
                  <a:ea typeface="+mj-ea"/>
                </a:endParaRPr>
              </a:p>
            </p:txBody>
          </p:sp>
          <p:sp>
            <p:nvSpPr>
              <p:cNvPr id="92" name="화살표: 오른쪽 1127">
                <a:extLst>
                  <a:ext uri="{FF2B5EF4-FFF2-40B4-BE49-F238E27FC236}">
                    <a16:creationId xmlns:a16="http://schemas.microsoft.com/office/drawing/2014/main" id="{392DABA6-90BE-49B3-8EB5-358737DB8BEB}"/>
                  </a:ext>
                </a:extLst>
              </p:cNvPr>
              <p:cNvSpPr/>
              <p:nvPr/>
            </p:nvSpPr>
            <p:spPr>
              <a:xfrm rot="16200000">
                <a:off x="6792422" y="6929595"/>
                <a:ext cx="384115" cy="274082"/>
              </a:xfrm>
              <a:prstGeom prst="rightArrow">
                <a:avLst/>
              </a:prstGeom>
              <a:grp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endParaRPr lang="ko-KR" altLang="en-US" sz="1400">
                  <a:ln>
                    <a:solidFill>
                      <a:schemeClr val="bg1">
                        <a:lumMod val="50000"/>
                        <a:alpha val="0"/>
                      </a:schemeClr>
                    </a:solidFill>
                  </a:ln>
                  <a:solidFill>
                    <a:prstClr val="white"/>
                  </a:solidFill>
                  <a:latin typeface="Arial Narrow" panose="020B0606020202030204" pitchFamily="34" charset="0"/>
                  <a:ea typeface="+mj-ea"/>
                </a:endParaRPr>
              </a:p>
            </p:txBody>
          </p:sp>
        </p:grpSp>
        <p:sp>
          <p:nvSpPr>
            <p:cNvPr id="84" name="TextBox 83">
              <a:extLst>
                <a:ext uri="{FF2B5EF4-FFF2-40B4-BE49-F238E27FC236}">
                  <a16:creationId xmlns:a16="http://schemas.microsoft.com/office/drawing/2014/main" id="{93891493-1EC3-4579-903D-219C9A6C5B37}"/>
                </a:ext>
              </a:extLst>
            </p:cNvPr>
            <p:cNvSpPr txBox="1"/>
            <p:nvPr/>
          </p:nvSpPr>
          <p:spPr>
            <a:xfrm>
              <a:off x="4367261" y="3880501"/>
              <a:ext cx="254582" cy="230832"/>
            </a:xfrm>
            <a:prstGeom prst="rect">
              <a:avLst/>
            </a:prstGeom>
            <a:noFill/>
          </p:spPr>
          <p:txBody>
            <a:bodyPr wrap="square" lIns="0" tIns="0" rIns="0" bIns="0">
              <a:spAutoFit/>
            </a:bodyPr>
            <a:lstStyle/>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Location Info.</a:t>
              </a:r>
            </a:p>
            <a:p>
              <a:pPr algn="ctr" fontAlgn="base">
                <a:spcBef>
                  <a:spcPct val="0"/>
                </a:spcBef>
                <a:spcAft>
                  <a:spcPct val="0"/>
                </a:spcAft>
                <a:defRPr/>
              </a:pPr>
              <a:r>
                <a:rPr kumimoji="1" lang="en-US" altLang="ko-KR"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rPr>
                <a:t>Receiving</a:t>
              </a:r>
              <a:endParaRPr kumimoji="1" lang="ko-KR" altLang="en-US" sz="500" dirty="0">
                <a:ln>
                  <a:solidFill>
                    <a:srgbClr val="4F81BD">
                      <a:lumMod val="40000"/>
                      <a:lumOff val="60000"/>
                      <a:alpha val="0"/>
                    </a:srgbClr>
                  </a:solidFill>
                </a:ln>
                <a:gradFill>
                  <a:gsLst>
                    <a:gs pos="79000">
                      <a:prstClr val="black">
                        <a:lumMod val="85000"/>
                        <a:lumOff val="15000"/>
                      </a:prstClr>
                    </a:gs>
                    <a:gs pos="0">
                      <a:prstClr val="black">
                        <a:lumMod val="85000"/>
                        <a:lumOff val="15000"/>
                      </a:prstClr>
                    </a:gs>
                  </a:gsLst>
                  <a:lin ang="5400000" scaled="0"/>
                </a:gradFill>
                <a:effectLst>
                  <a:glow rad="63500">
                    <a:prstClr val="white"/>
                  </a:glow>
                </a:effectLst>
                <a:latin typeface="Arial Narrow" panose="020B0606020202030204" pitchFamily="34" charset="0"/>
                <a:ea typeface="Rix고딕 B"/>
              </a:endParaRPr>
            </a:p>
          </p:txBody>
        </p:sp>
        <p:grpSp>
          <p:nvGrpSpPr>
            <p:cNvPr id="85" name="그룹 1351">
              <a:extLst>
                <a:ext uri="{FF2B5EF4-FFF2-40B4-BE49-F238E27FC236}">
                  <a16:creationId xmlns:a16="http://schemas.microsoft.com/office/drawing/2014/main" id="{A2440998-8B01-4631-92B8-BCF5FB516BC1}"/>
                </a:ext>
              </a:extLst>
            </p:cNvPr>
            <p:cNvGrpSpPr/>
            <p:nvPr/>
          </p:nvGrpSpPr>
          <p:grpSpPr>
            <a:xfrm>
              <a:off x="2172562" y="2608197"/>
              <a:ext cx="1037525" cy="474340"/>
              <a:chOff x="2305899" y="2608197"/>
              <a:chExt cx="1037525" cy="474340"/>
            </a:xfrm>
          </p:grpSpPr>
          <p:sp>
            <p:nvSpPr>
              <p:cNvPr id="89" name="화살표: 오른쪽 1352">
                <a:extLst>
                  <a:ext uri="{FF2B5EF4-FFF2-40B4-BE49-F238E27FC236}">
                    <a16:creationId xmlns:a16="http://schemas.microsoft.com/office/drawing/2014/main" id="{F8ADDDB1-9EC7-47F4-9710-2D19B4C40325}"/>
                  </a:ext>
                </a:extLst>
              </p:cNvPr>
              <p:cNvSpPr/>
              <p:nvPr/>
            </p:nvSpPr>
            <p:spPr>
              <a:xfrm>
                <a:off x="2425348" y="2839951"/>
                <a:ext cx="918076" cy="242586"/>
              </a:xfrm>
              <a:prstGeom prst="rightArrow">
                <a:avLst/>
              </a:prstGeom>
              <a:solidFill>
                <a:srgbClr val="5174A0"/>
              </a:solid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endParaRPr lang="ko-KR" altLang="en-US" sz="1400">
                  <a:ln>
                    <a:solidFill>
                      <a:schemeClr val="bg1">
                        <a:lumMod val="50000"/>
                        <a:alpha val="0"/>
                      </a:schemeClr>
                    </a:solidFill>
                  </a:ln>
                  <a:solidFill>
                    <a:prstClr val="white"/>
                  </a:solidFill>
                  <a:latin typeface="Arial Narrow" panose="020B0606020202030204" pitchFamily="34" charset="0"/>
                  <a:ea typeface="+mj-ea"/>
                </a:endParaRPr>
              </a:p>
            </p:txBody>
          </p:sp>
          <p:sp>
            <p:nvSpPr>
              <p:cNvPr id="90" name="Rectangle 131">
                <a:extLst>
                  <a:ext uri="{FF2B5EF4-FFF2-40B4-BE49-F238E27FC236}">
                    <a16:creationId xmlns:a16="http://schemas.microsoft.com/office/drawing/2014/main" id="{683AFDE8-D327-4E83-AD5A-6D13DC3587EB}"/>
                  </a:ext>
                </a:extLst>
              </p:cNvPr>
              <p:cNvSpPr>
                <a:spLocks noChangeArrowheads="1"/>
              </p:cNvSpPr>
              <p:nvPr/>
            </p:nvSpPr>
            <p:spPr bwMode="auto">
              <a:xfrm>
                <a:off x="2305899" y="2608197"/>
                <a:ext cx="901380" cy="27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err="1">
                    <a:solidFill>
                      <a:srgbClr val="326886"/>
                    </a:solidFill>
                    <a:latin typeface="Arial Narrow" panose="020B0606020202030204" pitchFamily="34" charset="0"/>
                    <a:ea typeface="Rix고딕 B" panose="02020603020101020101" pitchFamily="18" charset="-127"/>
                  </a:rPr>
                  <a:t>Emergencuy</a:t>
                </a:r>
                <a:endParaRPr kumimoji="0" lang="en-US" altLang="ko-KR" sz="1000" b="0" dirty="0">
                  <a:solidFill>
                    <a:srgbClr val="326886"/>
                  </a:solidFill>
                  <a:latin typeface="Arial Narrow" panose="020B0606020202030204" pitchFamily="34" charset="0"/>
                  <a:ea typeface="Rix고딕 B" panose="02020603020101020101" pitchFamily="18" charset="-127"/>
                </a:endParaRPr>
              </a:p>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Call</a:t>
                </a:r>
              </a:p>
            </p:txBody>
          </p:sp>
        </p:grpSp>
        <p:grpSp>
          <p:nvGrpSpPr>
            <p:cNvPr id="86" name="그룹 1354">
              <a:extLst>
                <a:ext uri="{FF2B5EF4-FFF2-40B4-BE49-F238E27FC236}">
                  <a16:creationId xmlns:a16="http://schemas.microsoft.com/office/drawing/2014/main" id="{80358A3D-5E84-448B-9A65-2930BD2255AD}"/>
                </a:ext>
              </a:extLst>
            </p:cNvPr>
            <p:cNvGrpSpPr/>
            <p:nvPr/>
          </p:nvGrpSpPr>
          <p:grpSpPr>
            <a:xfrm>
              <a:off x="2289342" y="4465838"/>
              <a:ext cx="939624" cy="476724"/>
              <a:chOff x="2516507" y="4465838"/>
              <a:chExt cx="939624" cy="476724"/>
            </a:xfrm>
          </p:grpSpPr>
          <p:sp>
            <p:nvSpPr>
              <p:cNvPr id="87" name="화살표: 오른쪽 1355">
                <a:extLst>
                  <a:ext uri="{FF2B5EF4-FFF2-40B4-BE49-F238E27FC236}">
                    <a16:creationId xmlns:a16="http://schemas.microsoft.com/office/drawing/2014/main" id="{761AAA2C-070E-46AE-8AE6-5619098AC787}"/>
                  </a:ext>
                </a:extLst>
              </p:cNvPr>
              <p:cNvSpPr/>
              <p:nvPr/>
            </p:nvSpPr>
            <p:spPr>
              <a:xfrm rot="10800000">
                <a:off x="2565446" y="4699976"/>
                <a:ext cx="890685" cy="242586"/>
              </a:xfrm>
              <a:prstGeom prst="rightArrow">
                <a:avLst>
                  <a:gd name="adj1" fmla="val 54188"/>
                  <a:gd name="adj2" fmla="val 50000"/>
                </a:avLst>
              </a:prstGeom>
              <a:solidFill>
                <a:srgbClr val="5174A0"/>
              </a:solidFill>
              <a:ln w="6350" cap="flat" cmpd="sng" algn="ctr">
                <a:noFill/>
                <a:prstDash val="solid"/>
              </a:ln>
              <a:effectLst/>
            </p:spPr>
            <p:txBody>
              <a:bodyPr lIns="0" tIns="0" rIns="0" bIns="0" anchor="ctr">
                <a:noAutofit/>
              </a:bodyPr>
              <a:lstStyle/>
              <a:p>
                <a:pPr indent="-176813" algn="ctr" defTabSz="890921">
                  <a:buClr>
                    <a:prstClr val="black">
                      <a:lumMod val="65000"/>
                      <a:lumOff val="35000"/>
                    </a:prstClr>
                  </a:buClr>
                  <a:buSzPct val="100000"/>
                </a:pPr>
                <a:endParaRPr lang="ko-KR" altLang="en-US" sz="1400">
                  <a:ln>
                    <a:solidFill>
                      <a:schemeClr val="bg1">
                        <a:lumMod val="50000"/>
                        <a:alpha val="0"/>
                      </a:schemeClr>
                    </a:solidFill>
                  </a:ln>
                  <a:solidFill>
                    <a:prstClr val="white"/>
                  </a:solidFill>
                  <a:latin typeface="Arial Narrow" panose="020B0606020202030204" pitchFamily="34" charset="0"/>
                  <a:ea typeface="+mj-ea"/>
                </a:endParaRPr>
              </a:p>
            </p:txBody>
          </p:sp>
          <p:sp>
            <p:nvSpPr>
              <p:cNvPr id="88" name="Rectangle 131">
                <a:extLst>
                  <a:ext uri="{FF2B5EF4-FFF2-40B4-BE49-F238E27FC236}">
                    <a16:creationId xmlns:a16="http://schemas.microsoft.com/office/drawing/2014/main" id="{FA71C265-7B1E-49F4-8036-D71BEB679851}"/>
                  </a:ext>
                </a:extLst>
              </p:cNvPr>
              <p:cNvSpPr>
                <a:spLocks noChangeArrowheads="1"/>
              </p:cNvSpPr>
              <p:nvPr/>
            </p:nvSpPr>
            <p:spPr bwMode="auto">
              <a:xfrm>
                <a:off x="2516507" y="4465838"/>
                <a:ext cx="901380" cy="27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sz="1100" b="1">
                    <a:solidFill>
                      <a:schemeClr val="tx1"/>
                    </a:solidFill>
                    <a:latin typeface="산돌고딕B" pitchFamily="50" charset="-127"/>
                    <a:ea typeface="산돌고딕B" pitchFamily="50" charset="-127"/>
                  </a:defRPr>
                </a:lvl1pPr>
                <a:lvl2pPr marL="742950" indent="-285750" eaLnBrk="0" hangingPunct="0">
                  <a:defRPr kumimoji="1" sz="1100" b="1">
                    <a:solidFill>
                      <a:schemeClr val="tx1"/>
                    </a:solidFill>
                    <a:latin typeface="산돌고딕B" pitchFamily="50" charset="-127"/>
                    <a:ea typeface="산돌고딕B" pitchFamily="50" charset="-127"/>
                  </a:defRPr>
                </a:lvl2pPr>
                <a:lvl3pPr marL="1143000" indent="-228600" eaLnBrk="0" hangingPunct="0">
                  <a:defRPr kumimoji="1" sz="1100" b="1">
                    <a:solidFill>
                      <a:schemeClr val="tx1"/>
                    </a:solidFill>
                    <a:latin typeface="산돌고딕B" pitchFamily="50" charset="-127"/>
                    <a:ea typeface="산돌고딕B" pitchFamily="50" charset="-127"/>
                  </a:defRPr>
                </a:lvl3pPr>
                <a:lvl4pPr marL="1600200" indent="-228600" eaLnBrk="0" hangingPunct="0">
                  <a:defRPr kumimoji="1" sz="1100" b="1">
                    <a:solidFill>
                      <a:schemeClr val="tx1"/>
                    </a:solidFill>
                    <a:latin typeface="산돌고딕B" pitchFamily="50" charset="-127"/>
                    <a:ea typeface="산돌고딕B" pitchFamily="50" charset="-127"/>
                  </a:defRPr>
                </a:lvl4pPr>
                <a:lvl5pPr marL="1933575" indent="3175" eaLnBrk="0" hangingPunct="0">
                  <a:defRPr kumimoji="1" sz="1100" b="1">
                    <a:solidFill>
                      <a:schemeClr val="tx1"/>
                    </a:solidFill>
                    <a:latin typeface="산돌고딕B" pitchFamily="50" charset="-127"/>
                    <a:ea typeface="산돌고딕B" pitchFamily="50" charset="-127"/>
                  </a:defRPr>
                </a:lvl5pPr>
                <a:lvl6pPr marL="23907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6pPr>
                <a:lvl7pPr marL="28479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7pPr>
                <a:lvl8pPr marL="33051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8pPr>
                <a:lvl9pPr marL="3762375" indent="3175" algn="ctr" eaLnBrk="0" fontAlgn="base" hangingPunct="0">
                  <a:spcBef>
                    <a:spcPct val="0"/>
                  </a:spcBef>
                  <a:spcAft>
                    <a:spcPct val="0"/>
                  </a:spcAft>
                  <a:defRPr kumimoji="1" sz="1100" b="1">
                    <a:solidFill>
                      <a:schemeClr val="tx1"/>
                    </a:solidFill>
                    <a:latin typeface="산돌고딕B" pitchFamily="50" charset="-127"/>
                    <a:ea typeface="산돌고딕B" pitchFamily="50" charset="-127"/>
                  </a:defRPr>
                </a:lvl9pPr>
              </a:lstStyle>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Dispatch</a:t>
                </a:r>
              </a:p>
              <a:p>
                <a:pPr marL="0" marR="0" lvl="0" indent="0" algn="ctr" defTabSz="830275" rtl="0" eaLnBrk="1" fontAlgn="auto" latinLnBrk="0" hangingPunct="1">
                  <a:lnSpc>
                    <a:spcPct val="100000"/>
                  </a:lnSpc>
                  <a:spcBef>
                    <a:spcPts val="0"/>
                  </a:spcBef>
                  <a:spcAft>
                    <a:spcPts val="0"/>
                  </a:spcAft>
                  <a:buClrTx/>
                  <a:buSzTx/>
                  <a:buFontTx/>
                  <a:buNone/>
                  <a:tabLst/>
                  <a:defRPr/>
                </a:pPr>
                <a:r>
                  <a:rPr kumimoji="0" lang="en-US" altLang="ko-KR" sz="1000" b="0" dirty="0">
                    <a:solidFill>
                      <a:srgbClr val="326886"/>
                    </a:solidFill>
                    <a:latin typeface="Arial Narrow" panose="020B0606020202030204" pitchFamily="34" charset="0"/>
                    <a:ea typeface="Rix고딕 B" panose="02020603020101020101" pitchFamily="18" charset="-127"/>
                  </a:rPr>
                  <a:t>Command</a:t>
                </a:r>
              </a:p>
            </p:txBody>
          </p:sp>
        </p:grpSp>
      </p:grpSp>
      <p:sp>
        <p:nvSpPr>
          <p:cNvPr id="381" name="TextBox 380"/>
          <p:cNvSpPr txBox="1"/>
          <p:nvPr/>
        </p:nvSpPr>
        <p:spPr>
          <a:xfrm>
            <a:off x="69529" y="1019369"/>
            <a:ext cx="5573797" cy="1631216"/>
          </a:xfrm>
          <a:prstGeom prst="rect">
            <a:avLst/>
          </a:prstGeom>
          <a:noFill/>
        </p:spPr>
        <p:txBody>
          <a:bodyPr wrap="square" rtlCol="0">
            <a:spAutoFit/>
          </a:bodyPr>
          <a:lstStyle/>
          <a:p>
            <a:pPr algn="just"/>
            <a:r>
              <a:rPr lang="en-US" sz="2000" b="1" dirty="0" err="1">
                <a:solidFill>
                  <a:srgbClr val="FF0000"/>
                </a:solidFill>
                <a:latin typeface="Times New Roman" panose="02020603050405020304" pitchFamily="18" charset="0"/>
                <a:cs typeface="Times New Roman" panose="02020603050405020304" pitchFamily="18" charset="0"/>
              </a:rPr>
              <a:t>Dự</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án</a:t>
            </a:r>
            <a:r>
              <a:rPr lang="en-US" sz="2000" b="1" dirty="0">
                <a:solidFill>
                  <a:srgbClr val="FF0000"/>
                </a:solidFill>
                <a:latin typeface="Times New Roman" panose="02020603050405020304" pitchFamily="18" charset="0"/>
                <a:cs typeface="Times New Roman" panose="02020603050405020304" pitchFamily="18" charset="0"/>
              </a:rPr>
              <a:t> Trung tâm </a:t>
            </a:r>
            <a:r>
              <a:rPr lang="en-US" sz="2000" b="1" dirty="0" err="1">
                <a:solidFill>
                  <a:srgbClr val="FF0000"/>
                </a:solidFill>
                <a:latin typeface="Times New Roman" panose="02020603050405020304" pitchFamily="18" charset="0"/>
                <a:cs typeface="Times New Roman" panose="02020603050405020304" pitchFamily="18" charset="0"/>
              </a:rPr>
              <a:t>tích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hợp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kiểm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soát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năng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phục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hồi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đô</a:t>
            </a:r>
            <a:r>
              <a:rPr lang="en-US" sz="2000" b="1" dirty="0">
                <a:solidFill>
                  <a:srgbClr val="FF0000"/>
                </a:solidFill>
                <a:latin typeface="Times New Roman" panose="02020603050405020304" pitchFamily="18" charset="0"/>
                <a:cs typeface="Times New Roman" panose="02020603050405020304" pitchFamily="18" charset="0"/>
              </a:rPr>
              <a:t> thị </a:t>
            </a:r>
            <a:r>
              <a:rPr lang="en-US" sz="2000" b="1" dirty="0" err="1">
                <a:solidFill>
                  <a:srgbClr val="FF0000"/>
                </a:solidFill>
                <a:latin typeface="Times New Roman" panose="02020603050405020304" pitchFamily="18" charset="0"/>
                <a:cs typeface="Times New Roman" panose="02020603050405020304" pitchFamily="18" charset="0"/>
              </a:rPr>
              <a:t>xanh</a:t>
            </a:r>
            <a:r>
              <a:rPr lang="en-US" sz="2000" b="1" dirty="0">
                <a:solidFill>
                  <a:srgbClr val="FF0000"/>
                </a:solidFill>
                <a:latin typeface="Times New Roman" panose="02020603050405020304" pitchFamily="18" charset="0"/>
                <a:cs typeface="Times New Roman" panose="02020603050405020304" pitchFamily="18" charset="0"/>
              </a:rPr>
              <a:t> và </a:t>
            </a:r>
            <a:r>
              <a:rPr lang="en-US" sz="2000" b="1" dirty="0" err="1">
                <a:solidFill>
                  <a:srgbClr val="FF0000"/>
                </a:solidFill>
                <a:latin typeface="Times New Roman" panose="02020603050405020304" pitchFamily="18" charset="0"/>
                <a:cs typeface="Times New Roman" panose="02020603050405020304" pitchFamily="18" charset="0"/>
              </a:rPr>
              <a:t>thông</a:t>
            </a:r>
            <a:r>
              <a:rPr lang="en-US" sz="2000" b="1" dirty="0">
                <a:solidFill>
                  <a:srgbClr val="FF0000"/>
                </a:solidFill>
                <a:latin typeface="Times New Roman" panose="02020603050405020304" pitchFamily="18" charset="0"/>
                <a:cs typeface="Times New Roman" panose="02020603050405020304" pitchFamily="18" charset="0"/>
              </a:rPr>
              <a:t> minh - </a:t>
            </a:r>
            <a:r>
              <a:rPr lang="en-US" sz="2000" b="1" dirty="0" err="1">
                <a:solidFill>
                  <a:srgbClr val="FF0000"/>
                </a:solidFill>
                <a:latin typeface="Times New Roman" panose="02020603050405020304" pitchFamily="18" charset="0"/>
                <a:cs typeface="Times New Roman" panose="02020603050405020304" pitchFamily="18" charset="0"/>
              </a:rPr>
              <a:t>Hợp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phần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quản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lý</a:t>
            </a:r>
            <a:r>
              <a:rPr lang="en-US" sz="2000" b="1" dirty="0">
                <a:solidFill>
                  <a:srgbClr val="FF0000"/>
                </a:solidFill>
                <a:latin typeface="Times New Roman" panose="02020603050405020304" pitchFamily="18" charset="0"/>
                <a:cs typeface="Times New Roman" panose="02020603050405020304" pitchFamily="18" charset="0"/>
              </a:rPr>
              <a:t> phòng </a:t>
            </a:r>
            <a:r>
              <a:rPr lang="en-US" sz="2000" b="1" dirty="0" err="1">
                <a:solidFill>
                  <a:srgbClr val="FF0000"/>
                </a:solidFill>
                <a:latin typeface="Times New Roman" panose="02020603050405020304" pitchFamily="18" charset="0"/>
                <a:cs typeface="Times New Roman" panose="02020603050405020304" pitchFamily="18" charset="0"/>
              </a:rPr>
              <a:t>chống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thiên</a:t>
            </a:r>
            <a:r>
              <a:rPr lang="en-US" sz="2000" b="1" dirty="0">
                <a:solidFill>
                  <a:srgbClr val="FF0000"/>
                </a:solidFill>
                <a:latin typeface="Times New Roman" panose="02020603050405020304" pitchFamily="18" charset="0"/>
                <a:cs typeface="Times New Roman" panose="02020603050405020304" pitchFamily="18" charset="0"/>
              </a:rPr>
              <a:t> tai </a:t>
            </a:r>
            <a:r>
              <a:rPr lang="en-US" sz="2000" b="1" dirty="0" err="1">
                <a:solidFill>
                  <a:srgbClr val="FF0000"/>
                </a:solidFill>
                <a:latin typeface="Times New Roman" panose="02020603050405020304" pitchFamily="18" charset="0"/>
                <a:cs typeface="Times New Roman" panose="02020603050405020304" pitchFamily="18" charset="0"/>
              </a:rPr>
              <a:t>thông</a:t>
            </a:r>
            <a:r>
              <a:rPr lang="en-US" sz="2000" b="1" dirty="0">
                <a:solidFill>
                  <a:srgbClr val="FF0000"/>
                </a:solidFill>
                <a:latin typeface="Times New Roman" panose="02020603050405020304" pitchFamily="18" charset="0"/>
                <a:cs typeface="Times New Roman" panose="02020603050405020304" pitchFamily="18" charset="0"/>
              </a:rPr>
              <a:t> minh, </a:t>
            </a:r>
            <a:r>
              <a:rPr lang="en-US" sz="2000" b="1" dirty="0" err="1">
                <a:solidFill>
                  <a:srgbClr val="FF0000"/>
                </a:solidFill>
                <a:latin typeface="Times New Roman" panose="02020603050405020304" pitchFamily="18" charset="0"/>
                <a:cs typeface="Times New Roman" panose="02020603050405020304" pitchFamily="18" charset="0"/>
              </a:rPr>
              <a:t>nguồn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viện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không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hoàn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Hàn</a:t>
            </a:r>
            <a:r>
              <a:rPr lang="en-US" sz="2000" b="1" dirty="0">
                <a:solidFill>
                  <a:srgbClr val="FF0000"/>
                </a:solidFill>
                <a:latin typeface="Times New Roman" panose="02020603050405020304" pitchFamily="18" charset="0"/>
                <a:cs typeface="Times New Roman" panose="02020603050405020304" pitchFamily="18" charset="0"/>
              </a:rPr>
              <a:t> Quốc (10,5 </a:t>
            </a:r>
            <a:r>
              <a:rPr lang="en-US" sz="2000" b="1" dirty="0" err="1">
                <a:solidFill>
                  <a:srgbClr val="FF0000"/>
                </a:solidFill>
                <a:latin typeface="Times New Roman" panose="02020603050405020304" pitchFamily="18" charset="0"/>
                <a:cs typeface="Times New Roman" panose="02020603050405020304" pitchFamily="18" charset="0"/>
              </a:rPr>
              <a:t>triệu</a:t>
            </a:r>
            <a:r>
              <a:rPr lang="en-US" sz="2000" b="1" dirty="0">
                <a:solidFill>
                  <a:srgbClr val="FF0000"/>
                </a:solidFill>
                <a:latin typeface="Times New Roman" panose="02020603050405020304" pitchFamily="18" charset="0"/>
                <a:cs typeface="Times New Roman" panose="02020603050405020304" pitchFamily="18" charset="0"/>
              </a:rPr>
              <a:t> USD)</a:t>
            </a:r>
          </a:p>
        </p:txBody>
      </p:sp>
      <p:pic>
        <p:nvPicPr>
          <p:cNvPr id="1026" name="Picture 2" descr="https://docs.portal.danang.gov.vn/images/images/4-3-1.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6333" y="3251045"/>
            <a:ext cx="4433077" cy="328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6354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sz="3000" b="1" dirty="0">
                <a:latin typeface="Calibri" panose="020F0502020204030204" pitchFamily="34" charset="0"/>
                <a:cs typeface="Calibri" panose="020F0502020204030204" pitchFamily="34" charset="0"/>
              </a:rPr>
              <a:t>BÀI HỌC KINH NGHIỆM: 04 YẾU TỐ QUYẾT ĐỊNH</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19</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3" name="Diagram 2"/>
          <p:cNvGraphicFramePr/>
          <p:nvPr/>
        </p:nvGraphicFramePr>
        <p:xfrm>
          <a:off x="2001520" y="130280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3"/>
          <p:cNvSpPr>
            <a:spLocks noGrp="1"/>
          </p:cNvSpPr>
          <p:nvPr>
            <p:ph type="title"/>
          </p:nvPr>
        </p:nvSpPr>
        <p:spPr>
          <a:xfrm>
            <a:off x="1112520" y="1597490"/>
            <a:ext cx="3533556" cy="607762"/>
          </a:xfrm>
        </p:spPr>
        <p:txBody>
          <a:bodyPr>
            <a:noAutofit/>
          </a:bodyPr>
          <a:lstStyle/>
          <a:p>
            <a:r>
              <a:rPr lang="en-US" sz="2000" dirty="0" err="1">
                <a:solidFill>
                  <a:schemeClr val="accent2"/>
                </a:solidFill>
                <a:latin typeface="Calibri" panose="020F0502020204030204" pitchFamily="34" charset="0"/>
                <a:cs typeface="Calibri" panose="020F0502020204030204" pitchFamily="34" charset="0"/>
              </a:rPr>
              <a:t>Các</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chủ</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trương</a:t>
            </a:r>
            <a:r>
              <a:rPr lang="en-US" sz="2000" dirty="0">
                <a:solidFill>
                  <a:schemeClr val="accent2"/>
                </a:solidFill>
                <a:latin typeface="Calibri" panose="020F0502020204030204" pitchFamily="34" charset="0"/>
                <a:cs typeface="Calibri" panose="020F0502020204030204" pitchFamily="34" charset="0"/>
              </a:rPr>
              <a:t>, chính </a:t>
            </a:r>
            <a:r>
              <a:rPr lang="en-US" sz="2000" dirty="0" err="1">
                <a:solidFill>
                  <a:schemeClr val="accent2"/>
                </a:solidFill>
                <a:latin typeface="Calibri" panose="020F0502020204030204" pitchFamily="34" charset="0"/>
                <a:cs typeface="Calibri" panose="020F0502020204030204" pitchFamily="34" charset="0"/>
              </a:rPr>
              <a:t>sách</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được</a:t>
            </a:r>
            <a:r>
              <a:rPr lang="en-US" sz="2000" dirty="0">
                <a:solidFill>
                  <a:schemeClr val="accent2"/>
                </a:solidFill>
                <a:latin typeface="Calibri" panose="020F0502020204030204" pitchFamily="34" charset="0"/>
                <a:cs typeface="Calibri" panose="020F0502020204030204" pitchFamily="34" charset="0"/>
              </a:rPr>
              <a:t> ban </a:t>
            </a:r>
            <a:r>
              <a:rPr lang="en-US" sz="2000" dirty="0" err="1">
                <a:solidFill>
                  <a:schemeClr val="accent2"/>
                </a:solidFill>
                <a:latin typeface="Calibri" panose="020F0502020204030204" pitchFamily="34" charset="0"/>
                <a:cs typeface="Calibri" panose="020F0502020204030204" pitchFamily="34" charset="0"/>
              </a:rPr>
              <a:t>hành</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kịp</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thời</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nhất</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quán</a:t>
            </a:r>
            <a:endParaRPr lang="en-US" sz="2000" dirty="0">
              <a:solidFill>
                <a:schemeClr val="accent2"/>
              </a:solidFill>
            </a:endParaRPr>
          </a:p>
        </p:txBody>
      </p:sp>
      <p:sp>
        <p:nvSpPr>
          <p:cNvPr id="8" name="Title 3"/>
          <p:cNvSpPr txBox="1">
            <a:spLocks/>
          </p:cNvSpPr>
          <p:nvPr/>
        </p:nvSpPr>
        <p:spPr>
          <a:xfrm>
            <a:off x="7820244" y="1597490"/>
            <a:ext cx="3746916" cy="607762"/>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sz="2000" dirty="0" err="1">
                <a:solidFill>
                  <a:schemeClr val="accent2"/>
                </a:solidFill>
                <a:latin typeface="Calibri" panose="020F0502020204030204" pitchFamily="34" charset="0"/>
                <a:cs typeface="Calibri" panose="020F0502020204030204" pitchFamily="34" charset="0"/>
              </a:rPr>
              <a:t>Sự</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đồng</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thuận</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phối</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hợp</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của</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các</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cơ</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quan</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cán</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bộ</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công</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chức</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người</a:t>
            </a:r>
            <a:r>
              <a:rPr lang="en-US" sz="2000" dirty="0">
                <a:solidFill>
                  <a:schemeClr val="accent2"/>
                </a:solidFill>
                <a:latin typeface="Calibri" panose="020F0502020204030204" pitchFamily="34" charset="0"/>
                <a:cs typeface="Calibri" panose="020F0502020204030204" pitchFamily="34" charset="0"/>
              </a:rPr>
              <a:t> dân </a:t>
            </a:r>
            <a:endParaRPr lang="en-US" sz="2000" dirty="0">
              <a:solidFill>
                <a:schemeClr val="accent2"/>
              </a:solidFill>
            </a:endParaRPr>
          </a:p>
        </p:txBody>
      </p:sp>
      <p:sp>
        <p:nvSpPr>
          <p:cNvPr id="9" name="Title 3"/>
          <p:cNvSpPr txBox="1">
            <a:spLocks/>
          </p:cNvSpPr>
          <p:nvPr/>
        </p:nvSpPr>
        <p:spPr>
          <a:xfrm>
            <a:off x="7820244" y="5703434"/>
            <a:ext cx="3746916" cy="882591"/>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sz="2000" dirty="0" err="1">
                <a:solidFill>
                  <a:schemeClr val="accent2"/>
                </a:solidFill>
                <a:latin typeface="Calibri" panose="020F0502020204030204" pitchFamily="34" charset="0"/>
                <a:cs typeface="Calibri" panose="020F0502020204030204" pitchFamily="34" charset="0"/>
              </a:rPr>
              <a:t>Nguồn</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ngân</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sách</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và</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huy</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động</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nguồn</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lực</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doanh</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nghiệp</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trong</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nước</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và</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quốc</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tế</a:t>
            </a:r>
            <a:r>
              <a:rPr lang="en-US" sz="2000" dirty="0">
                <a:solidFill>
                  <a:schemeClr val="accent2"/>
                </a:solidFill>
                <a:latin typeface="Calibri" panose="020F0502020204030204" pitchFamily="34" charset="0"/>
                <a:cs typeface="Calibri" panose="020F0502020204030204" pitchFamily="34" charset="0"/>
              </a:rPr>
              <a:t> </a:t>
            </a:r>
            <a:endParaRPr lang="en-US" sz="2000" dirty="0">
              <a:solidFill>
                <a:schemeClr val="accent2"/>
              </a:solidFill>
            </a:endParaRPr>
          </a:p>
        </p:txBody>
      </p:sp>
      <p:sp>
        <p:nvSpPr>
          <p:cNvPr id="10" name="Title 3"/>
          <p:cNvSpPr txBox="1">
            <a:spLocks/>
          </p:cNvSpPr>
          <p:nvPr/>
        </p:nvSpPr>
        <p:spPr>
          <a:xfrm>
            <a:off x="1112520" y="5838884"/>
            <a:ext cx="3746916" cy="607762"/>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sz="2000" dirty="0" err="1">
                <a:solidFill>
                  <a:schemeClr val="accent2"/>
                </a:solidFill>
                <a:latin typeface="Calibri" panose="020F0502020204030204" pitchFamily="34" charset="0"/>
                <a:cs typeface="Calibri" panose="020F0502020204030204" pitchFamily="34" charset="0"/>
              </a:rPr>
              <a:t>Tầm</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nhìn</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dài</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hạn</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lộ</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trình</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cụ</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thể</a:t>
            </a:r>
            <a:endParaRPr lang="en-US" sz="2000" dirty="0">
              <a:solidFill>
                <a:schemeClr val="accent2"/>
              </a:solidFill>
            </a:endParaRPr>
          </a:p>
        </p:txBody>
      </p:sp>
    </p:spTree>
    <p:extLst>
      <p:ext uri="{BB962C8B-B14F-4D97-AF65-F5344CB8AC3E}">
        <p14:creationId xmlns:p14="http://schemas.microsoft.com/office/powerpoint/2010/main" val="187416597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BB3731-526F-4638-85F8-715D717FFC12}" type="slidenum">
              <a:rPr lang="en-US" noProof="0" smtClean="0"/>
              <a:pPr/>
              <a:t>2</a:t>
            </a:fld>
            <a:endParaRPr lang="en-US" noProof="0" dirty="0"/>
          </a:p>
        </p:txBody>
      </p:sp>
      <p:sp>
        <p:nvSpPr>
          <p:cNvPr id="30" name="Text Placeholder 29">
            <a:extLst>
              <a:ext uri="{FF2B5EF4-FFF2-40B4-BE49-F238E27FC236}">
                <a16:creationId xmlns:a16="http://schemas.microsoft.com/office/drawing/2014/main" id="{B475F4D3-1586-43BE-AC84-DD98C4648AEF}"/>
              </a:ext>
            </a:extLst>
          </p:cNvPr>
          <p:cNvSpPr>
            <a:spLocks noGrp="1"/>
          </p:cNvSpPr>
          <p:nvPr>
            <p:ph type="body" idx="13"/>
          </p:nvPr>
        </p:nvSpPr>
        <p:spPr>
          <a:xfrm>
            <a:off x="4550061" y="2788139"/>
            <a:ext cx="7435196" cy="678414"/>
          </a:xfrm>
        </p:spPr>
        <p:txBody>
          <a:bodyPr anchor="ctr">
            <a:noAutofit/>
          </a:bodyPr>
          <a:lstStyle/>
          <a:p>
            <a:r>
              <a:rPr lang="en-US" sz="2800" b="1" dirty="0">
                <a:solidFill>
                  <a:schemeClr val="tx1">
                    <a:lumMod val="85000"/>
                    <a:lumOff val="15000"/>
                  </a:schemeClr>
                </a:solidFill>
                <a:cs typeface="Calibri" panose="020F0502020204030204" pitchFamily="34" charset="0"/>
              </a:rPr>
              <a:t>MỘT SỐ KẾT QUẢ CHÍNH</a:t>
            </a:r>
          </a:p>
        </p:txBody>
      </p:sp>
      <p:sp>
        <p:nvSpPr>
          <p:cNvPr id="7" name="Title 6">
            <a:extLst>
              <a:ext uri="{FF2B5EF4-FFF2-40B4-BE49-F238E27FC236}">
                <a16:creationId xmlns:a16="http://schemas.microsoft.com/office/drawing/2014/main" id="{4093E608-0E19-4F68-A6B7-B0A2A26356CB}"/>
              </a:ext>
            </a:extLst>
          </p:cNvPr>
          <p:cNvSpPr>
            <a:spLocks noGrp="1"/>
          </p:cNvSpPr>
          <p:nvPr>
            <p:ph type="title"/>
          </p:nvPr>
        </p:nvSpPr>
        <p:spPr>
          <a:xfrm>
            <a:off x="268046" y="2476500"/>
            <a:ext cx="2713280" cy="884369"/>
          </a:xfrm>
        </p:spPr>
        <p:txBody>
          <a:bodyPr>
            <a:normAutofit/>
          </a:bodyPr>
          <a:lstStyle/>
          <a:p>
            <a:pPr algn="r"/>
            <a:r>
              <a:rPr lang="en-US" i="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NỘI DUNG</a:t>
            </a:r>
          </a:p>
        </p:txBody>
      </p:sp>
      <p:sp>
        <p:nvSpPr>
          <p:cNvPr id="35" name="Rectangle 34"/>
          <p:cNvSpPr/>
          <p:nvPr/>
        </p:nvSpPr>
        <p:spPr>
          <a:xfrm>
            <a:off x="3988957" y="1726701"/>
            <a:ext cx="482824" cy="553998"/>
          </a:xfrm>
          <a:prstGeom prst="rect">
            <a:avLst/>
          </a:prstGeom>
          <a:noFill/>
        </p:spPr>
        <p:txBody>
          <a:bodyPr wrap="none" lIns="91440" tIns="45720" rIns="91440" bIns="45720">
            <a:spAutoFit/>
          </a:bodyPr>
          <a:lstStyle/>
          <a:p>
            <a:pPr algn="ctr"/>
            <a:r>
              <a:rPr lang="en-US" sz="3000" b="1" i="1" dirty="0">
                <a:ln w="0"/>
                <a:solidFill>
                  <a:schemeClr val="accent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1</a:t>
            </a:r>
            <a:r>
              <a:rPr lang="en-US" sz="3000" b="1" i="1" cap="none" spc="0" dirty="0">
                <a:ln w="0"/>
                <a:solidFill>
                  <a:schemeClr val="accent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p>
        </p:txBody>
      </p:sp>
      <p:sp>
        <p:nvSpPr>
          <p:cNvPr id="9" name="Rectangle 8"/>
          <p:cNvSpPr/>
          <p:nvPr/>
        </p:nvSpPr>
        <p:spPr>
          <a:xfrm>
            <a:off x="3988957" y="2850347"/>
            <a:ext cx="482824" cy="553998"/>
          </a:xfrm>
          <a:prstGeom prst="rect">
            <a:avLst/>
          </a:prstGeom>
          <a:noFill/>
        </p:spPr>
        <p:txBody>
          <a:bodyPr wrap="none" lIns="91440" tIns="45720" rIns="91440" bIns="45720">
            <a:spAutoFit/>
          </a:bodyPr>
          <a:lstStyle/>
          <a:p>
            <a:pPr algn="ctr"/>
            <a:r>
              <a:rPr lang="en-US" sz="3000" b="1" i="1" dirty="0">
                <a:ln w="0"/>
                <a:solidFill>
                  <a:schemeClr val="accent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2</a:t>
            </a:r>
            <a:r>
              <a:rPr lang="en-US" sz="3000" b="1" i="1" cap="none" spc="0" dirty="0">
                <a:ln w="0"/>
                <a:solidFill>
                  <a:schemeClr val="accent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p>
        </p:txBody>
      </p:sp>
      <p:sp>
        <p:nvSpPr>
          <p:cNvPr id="11" name="Text Placeholder 29">
            <a:extLst>
              <a:ext uri="{FF2B5EF4-FFF2-40B4-BE49-F238E27FC236}">
                <a16:creationId xmlns:a16="http://schemas.microsoft.com/office/drawing/2014/main" id="{B475F4D3-1586-43BE-AC84-DD98C4648AEF}"/>
              </a:ext>
            </a:extLst>
          </p:cNvPr>
          <p:cNvSpPr>
            <a:spLocks noGrp="1"/>
          </p:cNvSpPr>
          <p:nvPr>
            <p:ph type="body" idx="13"/>
          </p:nvPr>
        </p:nvSpPr>
        <p:spPr>
          <a:xfrm>
            <a:off x="4550061" y="1717673"/>
            <a:ext cx="7105649" cy="563026"/>
          </a:xfrm>
        </p:spPr>
        <p:txBody>
          <a:bodyPr anchor="ctr">
            <a:noAutofit/>
          </a:bodyPr>
          <a:lstStyle/>
          <a:p>
            <a:r>
              <a:rPr lang="en-US" sz="2800" b="1" dirty="0">
                <a:solidFill>
                  <a:schemeClr val="tx1">
                    <a:lumMod val="85000"/>
                    <a:lumOff val="15000"/>
                  </a:schemeClr>
                </a:solidFill>
                <a:cs typeface="Calibri" panose="020F0502020204030204" pitchFamily="34" charset="0"/>
              </a:rPr>
              <a:t>CHIẾN LƯỢC VÀ KHUNG KIẾN TRÚC</a:t>
            </a:r>
          </a:p>
        </p:txBody>
      </p:sp>
      <p:sp>
        <p:nvSpPr>
          <p:cNvPr id="10" name="Text Placeholder 29">
            <a:extLst>
              <a:ext uri="{FF2B5EF4-FFF2-40B4-BE49-F238E27FC236}">
                <a16:creationId xmlns:a16="http://schemas.microsoft.com/office/drawing/2014/main" id="{B475F4D3-1586-43BE-AC84-DD98C4648AEF}"/>
              </a:ext>
            </a:extLst>
          </p:cNvPr>
          <p:cNvSpPr>
            <a:spLocks noGrp="1"/>
          </p:cNvSpPr>
          <p:nvPr>
            <p:ph type="body" idx="13"/>
          </p:nvPr>
        </p:nvSpPr>
        <p:spPr>
          <a:xfrm>
            <a:off x="4550061" y="3786440"/>
            <a:ext cx="6678769" cy="678414"/>
          </a:xfrm>
        </p:spPr>
        <p:txBody>
          <a:bodyPr anchor="ctr">
            <a:noAutofit/>
          </a:bodyPr>
          <a:lstStyle/>
          <a:p>
            <a:r>
              <a:rPr lang="en-US" sz="2800" b="1" dirty="0">
                <a:solidFill>
                  <a:schemeClr val="tx1">
                    <a:lumMod val="85000"/>
                    <a:lumOff val="15000"/>
                  </a:schemeClr>
                </a:solidFill>
                <a:cs typeface="Calibri" panose="020F0502020204030204" pitchFamily="34" charset="0"/>
              </a:rPr>
              <a:t>BÀI HỌC KINH NGHIỆM VÀ ĐỀ XUẤT</a:t>
            </a:r>
          </a:p>
        </p:txBody>
      </p:sp>
      <p:sp>
        <p:nvSpPr>
          <p:cNvPr id="15" name="Rectangle 14"/>
          <p:cNvSpPr/>
          <p:nvPr/>
        </p:nvSpPr>
        <p:spPr>
          <a:xfrm>
            <a:off x="3988957" y="3848648"/>
            <a:ext cx="482824" cy="553998"/>
          </a:xfrm>
          <a:prstGeom prst="rect">
            <a:avLst/>
          </a:prstGeom>
          <a:noFill/>
        </p:spPr>
        <p:txBody>
          <a:bodyPr wrap="none" lIns="91440" tIns="45720" rIns="91440" bIns="45720">
            <a:spAutoFit/>
          </a:bodyPr>
          <a:lstStyle/>
          <a:p>
            <a:pPr algn="ctr"/>
            <a:r>
              <a:rPr lang="en-US" sz="3000" b="1" i="1" dirty="0">
                <a:ln w="0"/>
                <a:solidFill>
                  <a:schemeClr val="accent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3</a:t>
            </a:r>
            <a:r>
              <a:rPr lang="en-US" sz="3000" b="1" i="1" cap="none" spc="0" dirty="0">
                <a:ln w="0"/>
                <a:solidFill>
                  <a:schemeClr val="accent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p>
        </p:txBody>
      </p:sp>
      <p:sp>
        <p:nvSpPr>
          <p:cNvPr id="3" name="Text Placeholder 2"/>
          <p:cNvSpPr>
            <a:spLocks noGrp="1"/>
          </p:cNvSpPr>
          <p:nvPr>
            <p:ph type="body" idx="13"/>
          </p:nvPr>
        </p:nvSpPr>
        <p:spPr/>
        <p:txBody>
          <a:bodyPr/>
          <a:lstStyle/>
          <a:p>
            <a:endParaRPr lang="en-US"/>
          </a:p>
        </p:txBody>
      </p:sp>
      <p:sp>
        <p:nvSpPr>
          <p:cNvPr id="4" name="Text Placeholder 3"/>
          <p:cNvSpPr>
            <a:spLocks noGrp="1"/>
          </p:cNvSpPr>
          <p:nvPr>
            <p:ph type="body" idx="13"/>
          </p:nvPr>
        </p:nvSpPr>
        <p:spPr/>
        <p:txBody>
          <a:bodyPr/>
          <a:lstStyle/>
          <a:p>
            <a:endParaRPr lang="en-US" dirty="0"/>
          </a:p>
        </p:txBody>
      </p:sp>
      <p:sp>
        <p:nvSpPr>
          <p:cNvPr id="5" name="Text Placeholder 4"/>
          <p:cNvSpPr>
            <a:spLocks noGrp="1"/>
          </p:cNvSpPr>
          <p:nvPr>
            <p:ph type="body" idx="13"/>
          </p:nvPr>
        </p:nvSpPr>
        <p:spPr/>
        <p:txBody>
          <a:bodyPr/>
          <a:lstStyle/>
          <a:p>
            <a:endParaRPr lang="en-US"/>
          </a:p>
        </p:txBody>
      </p:sp>
    </p:spTree>
    <p:extLst>
      <p:ext uri="{BB962C8B-B14F-4D97-AF65-F5344CB8AC3E}">
        <p14:creationId xmlns:p14="http://schemas.microsoft.com/office/powerpoint/2010/main" val="361876048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sz="3000" b="1">
                <a:latin typeface="Calibri" panose="020F0502020204030204" pitchFamily="34" charset="0"/>
                <a:cs typeface="Calibri" panose="020F0502020204030204" pitchFamily="34" charset="0"/>
              </a:rPr>
              <a:t>VƯỚNG MẮC VÀ ĐỀ </a:t>
            </a:r>
            <a:r>
              <a:rPr lang="en-US" sz="3000" b="1" dirty="0">
                <a:latin typeface="Calibri" panose="020F0502020204030204" pitchFamily="34" charset="0"/>
                <a:cs typeface="Calibri" panose="020F0502020204030204" pitchFamily="34" charset="0"/>
              </a:rPr>
              <a:t>XUẤT</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20</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1162931" y="3318104"/>
            <a:ext cx="10930595" cy="1323439"/>
          </a:xfrm>
          <a:prstGeom prst="rect">
            <a:avLst/>
          </a:prstGeom>
        </p:spPr>
        <p:txBody>
          <a:bodyPr wrap="square">
            <a:spAutoFit/>
          </a:bodyPr>
          <a:lstStyle/>
          <a:p>
            <a:pPr algn="just">
              <a:spcBef>
                <a:spcPts val="300"/>
              </a:spcBef>
              <a:spcAft>
                <a:spcPts val="300"/>
              </a:spcAft>
            </a:pPr>
            <a:r>
              <a:rPr lang="en-US" sz="2000" dirty="0" err="1">
                <a:latin typeface="Times New Roman" panose="02020603050405020304" pitchFamily="18" charset="0"/>
                <a:cs typeface="Times New Roman" panose="02020603050405020304" pitchFamily="18" charset="0"/>
              </a:rPr>
              <a:t>Kính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TT&amp;TT </a:t>
            </a:r>
            <a:r>
              <a:rPr lang="vi-VN" sz="2000" dirty="0">
                <a:latin typeface="Times New Roman" panose="02020603050405020304" pitchFamily="18" charset="0"/>
                <a:cs typeface="Times New Roman" panose="02020603050405020304" pitchFamily="18" charset="0"/>
              </a:rPr>
              <a:t>chủ trì, phối hợp với B</a:t>
            </a:r>
            <a:r>
              <a:rPr lang="en-US" sz="2000" dirty="0">
                <a:latin typeface="Times New Roman" panose="02020603050405020304" pitchFamily="18" charset="0"/>
                <a:cs typeface="Times New Roman" panose="02020603050405020304" pitchFamily="18" charset="0"/>
              </a:rPr>
              <a:t>ộ</a:t>
            </a:r>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KH&amp;CN </a:t>
            </a:r>
            <a:r>
              <a:rPr lang="vi-VN" sz="2000" dirty="0">
                <a:latin typeface="Times New Roman" panose="02020603050405020304" pitchFamily="18" charset="0"/>
                <a:cs typeface="Times New Roman" panose="02020603050405020304" pitchFamily="18" charset="0"/>
              </a:rPr>
              <a:t>và các b</a:t>
            </a:r>
            <a:r>
              <a:rPr lang="en-US" sz="2000" dirty="0">
                <a:latin typeface="Times New Roman" panose="02020603050405020304" pitchFamily="18" charset="0"/>
                <a:cs typeface="Times New Roman" panose="02020603050405020304" pitchFamily="18" charset="0"/>
              </a:rPr>
              <a:t>ộ,</a:t>
            </a:r>
            <a:r>
              <a:rPr lang="vi-VN" sz="2000" dirty="0">
                <a:latin typeface="Times New Roman" panose="02020603050405020304" pitchFamily="18" charset="0"/>
                <a:cs typeface="Times New Roman" panose="02020603050405020304" pitchFamily="18" charset="0"/>
              </a:rPr>
              <a:t> ngành li</a:t>
            </a:r>
            <a:r>
              <a:rPr lang="en-US" sz="2000" dirty="0">
                <a:latin typeface="Times New Roman" panose="02020603050405020304" pitchFamily="18" charset="0"/>
                <a:cs typeface="Times New Roman" panose="02020603050405020304" pitchFamily="18" charset="0"/>
              </a:rPr>
              <a:t>ê</a:t>
            </a:r>
            <a:r>
              <a:rPr lang="vi-VN" sz="2000" dirty="0">
                <a:latin typeface="Times New Roman" panose="02020603050405020304" pitchFamily="18" charset="0"/>
                <a:cs typeface="Times New Roman" panose="02020603050405020304" pitchFamily="18" charset="0"/>
              </a:rPr>
              <a:t>n quan sớm x</a:t>
            </a:r>
            <a:r>
              <a:rPr lang="en-US" sz="2000" dirty="0" err="1">
                <a:latin typeface="Times New Roman" panose="02020603050405020304" pitchFamily="18" charset="0"/>
                <a:cs typeface="Times New Roman" panose="02020603050405020304" pitchFamily="18" charset="0"/>
              </a:rPr>
              <a:t>ây</a:t>
            </a:r>
            <a:r>
              <a:rPr lang="vi-VN" sz="2000" dirty="0">
                <a:latin typeface="Times New Roman" panose="02020603050405020304" pitchFamily="18" charset="0"/>
                <a:cs typeface="Times New Roman" panose="02020603050405020304" pitchFamily="18" charset="0"/>
              </a:rPr>
              <a:t> dựng, trình Thủ tướng Chính phủ ban hành </a:t>
            </a:r>
            <a:r>
              <a:rPr lang="en-US" sz="2000" dirty="0">
                <a:solidFill>
                  <a:srgbClr val="FF0000"/>
                </a:solidFill>
                <a:latin typeface="Times New Roman" panose="02020603050405020304" pitchFamily="18" charset="0"/>
                <a:cs typeface="Times New Roman" panose="02020603050405020304" pitchFamily="18" charset="0"/>
              </a:rPr>
              <a:t>K</a:t>
            </a:r>
            <a:r>
              <a:rPr lang="vi-VN" sz="2000" dirty="0">
                <a:solidFill>
                  <a:srgbClr val="FF0000"/>
                </a:solidFill>
                <a:latin typeface="Times New Roman" panose="02020603050405020304" pitchFamily="18" charset="0"/>
                <a:cs typeface="Times New Roman" panose="02020603050405020304" pitchFamily="18" charset="0"/>
              </a:rPr>
              <a:t>hung chính sách thử nghi</a:t>
            </a:r>
            <a:r>
              <a:rPr lang="en-US" sz="2000" dirty="0">
                <a:solidFill>
                  <a:srgbClr val="FF0000"/>
                </a:solidFill>
                <a:latin typeface="Times New Roman" panose="02020603050405020304" pitchFamily="18" charset="0"/>
                <a:cs typeface="Times New Roman" panose="02020603050405020304" pitchFamily="18" charset="0"/>
              </a:rPr>
              <a:t>ệ</a:t>
            </a:r>
            <a:r>
              <a:rPr lang="vi-VN" sz="2000" dirty="0">
                <a:solidFill>
                  <a:srgbClr val="FF0000"/>
                </a:solidFill>
                <a:latin typeface="Times New Roman" panose="02020603050405020304" pitchFamily="18" charset="0"/>
                <a:cs typeface="Times New Roman" panose="02020603050405020304" pitchFamily="18" charset="0"/>
              </a:rPr>
              <a:t>m có kiểm soát </a:t>
            </a:r>
            <a:r>
              <a:rPr lang="en-US" sz="2000" dirty="0">
                <a:solidFill>
                  <a:srgbClr val="FF0000"/>
                </a:solidFill>
                <a:latin typeface="Times New Roman" panose="02020603050405020304" pitchFamily="18" charset="0"/>
                <a:cs typeface="Times New Roman" panose="02020603050405020304" pitchFamily="18" charset="0"/>
              </a:rPr>
              <a:t>(Sandbox) </a:t>
            </a:r>
            <a:r>
              <a:rPr lang="vi-VN" sz="2000" dirty="0">
                <a:latin typeface="Times New Roman" panose="02020603050405020304" pitchFamily="18" charset="0"/>
                <a:cs typeface="Times New Roman" panose="02020603050405020304" pitchFamily="18" charset="0"/>
              </a:rPr>
              <a:t>(như chủ trương tại Nghị quyết số 52-NQ/TW)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đẩy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các sản phẩm, dịch vụ, mô hình mới ứng dụng c</a:t>
            </a:r>
            <a:r>
              <a:rPr lang="en-US" sz="2000" dirty="0" err="1">
                <a:latin typeface="Times New Roman" panose="02020603050405020304" pitchFamily="18" charset="0"/>
                <a:cs typeface="Times New Roman" panose="02020603050405020304" pitchFamily="18" charset="0"/>
              </a:rPr>
              <a:t>ông</a:t>
            </a:r>
            <a:r>
              <a:rPr lang="vi-VN" sz="2000" dirty="0">
                <a:latin typeface="Times New Roman" panose="02020603050405020304" pitchFamily="18" charset="0"/>
                <a:cs typeface="Times New Roman" panose="02020603050405020304" pitchFamily="18" charset="0"/>
              </a:rPr>
              <a:t> ngh</a:t>
            </a:r>
            <a:r>
              <a:rPr lang="en-US" sz="2000" dirty="0">
                <a:latin typeface="Times New Roman" panose="02020603050405020304" pitchFamily="18" charset="0"/>
                <a:cs typeface="Times New Roman" panose="02020603050405020304" pitchFamily="18" charset="0"/>
              </a:rPr>
              <a:t>ệ </a:t>
            </a:r>
            <a:r>
              <a:rPr lang="vi-VN" sz="2000" dirty="0">
                <a:latin typeface="Times New Roman" panose="02020603050405020304" pitchFamily="18" charset="0"/>
                <a:cs typeface="Times New Roman" panose="02020603050405020304" pitchFamily="18" charset="0"/>
              </a:rPr>
              <a:t>số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Blockchain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kinh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số</a:t>
            </a:r>
          </a:p>
        </p:txBody>
      </p:sp>
      <p:sp>
        <p:nvSpPr>
          <p:cNvPr id="8" name="TextBox 7"/>
          <p:cNvSpPr txBox="1"/>
          <p:nvPr/>
        </p:nvSpPr>
        <p:spPr>
          <a:xfrm>
            <a:off x="38812" y="1398307"/>
            <a:ext cx="795996" cy="779026"/>
          </a:xfrm>
          <a:prstGeom prst="ellipse">
            <a:avLst/>
          </a:prstGeom>
          <a:noFill/>
          <a:ln>
            <a:solidFill>
              <a:schemeClr val="tx1"/>
            </a:solidFill>
          </a:ln>
        </p:spPr>
        <p:txBody>
          <a:bodyPr wrap="square" rtlCol="0">
            <a:spAutoFit/>
          </a:bodyPr>
          <a:lstStyle/>
          <a:p>
            <a:pPr algn="ctr"/>
            <a:r>
              <a:rPr lang="en-US" sz="3000" b="1" dirty="0">
                <a:latin typeface="Times New Roman" panose="02020603050405020304" pitchFamily="18" charset="0"/>
                <a:cs typeface="Times New Roman" panose="02020603050405020304" pitchFamily="18" charset="0"/>
              </a:rPr>
              <a:t>1</a:t>
            </a:r>
          </a:p>
        </p:txBody>
      </p:sp>
      <p:sp>
        <p:nvSpPr>
          <p:cNvPr id="16" name="Rectangle 15"/>
          <p:cNvSpPr/>
          <p:nvPr/>
        </p:nvSpPr>
        <p:spPr>
          <a:xfrm>
            <a:off x="1012870" y="1088903"/>
            <a:ext cx="10930595" cy="1708160"/>
          </a:xfrm>
          <a:prstGeom prst="rect">
            <a:avLst/>
          </a:prstGeom>
        </p:spPr>
        <p:txBody>
          <a:bodyPr wrap="square">
            <a:spAutoFit/>
          </a:bodyPr>
          <a:lstStyle/>
          <a:p>
            <a:pPr marL="342900" indent="-342900" algn="just">
              <a:spcBef>
                <a:spcPts val="300"/>
              </a:spcBef>
              <a:spcAft>
                <a:spcPts val="300"/>
              </a:spcAf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văn bản pháp luật đã ban hành trước đây chưa có quy định áp dụng công </a:t>
            </a:r>
            <a:r>
              <a:rPr lang="vi-VN" sz="2000">
                <a:latin typeface="Times New Roman" panose="02020603050405020304" pitchFamily="18" charset="0"/>
                <a:cs typeface="Times New Roman" panose="02020603050405020304" pitchFamily="18" charset="0"/>
              </a:rPr>
              <a:t>nghệ số</a:t>
            </a:r>
            <a:r>
              <a:rPr lang="en-US" sz="200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nghẽn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số</a:t>
            </a:r>
          </a:p>
          <a:p>
            <a:pPr marL="342900" indent="-342900" algn="just">
              <a:spcBef>
                <a:spcPts val="300"/>
              </a:spcBef>
              <a:spcAft>
                <a:spcPts val="300"/>
              </a:spcAft>
              <a:buFont typeface="Arial" panose="020B0604020202020204" pitchFamily="34" charset="0"/>
              <a:buChar char="•"/>
            </a:pPr>
            <a:r>
              <a:rPr lang="vi-VN" sz="2000" dirty="0">
                <a:latin typeface="Times New Roman" panose="02020603050405020304" pitchFamily="18" charset="0"/>
                <a:cs typeface="Times New Roman" panose="02020603050405020304" pitchFamily="18" charset="0"/>
              </a:rPr>
              <a:t>Các sản phẩm công nghệ số xu hướng là tích hợp với đa chức năng, trong khi đó chức năng quản lý nhà nước được phân công bởi nhiều cơ quan, trở thành rào cản khi lựa chọn đơn vị quản lý các sản phẩm công nghệ số</a:t>
            </a:r>
            <a:endParaRPr lang="en-US" sz="2000" dirty="0">
              <a:latin typeface="Times New Roman" panose="02020603050405020304" pitchFamily="18" charset="0"/>
              <a:cs typeface="Times New Roman" panose="02020603050405020304" pitchFamily="18" charset="0"/>
            </a:endParaRPr>
          </a:p>
        </p:txBody>
      </p:sp>
      <p:sp>
        <p:nvSpPr>
          <p:cNvPr id="17" name="Right Arrow 16"/>
          <p:cNvSpPr/>
          <p:nvPr/>
        </p:nvSpPr>
        <p:spPr>
          <a:xfrm>
            <a:off x="57694" y="3459654"/>
            <a:ext cx="974058" cy="395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0990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sz="3000" b="1" dirty="0">
                <a:latin typeface="Calibri" panose="020F0502020204030204" pitchFamily="34" charset="0"/>
                <a:cs typeface="Calibri" panose="020F0502020204030204" pitchFamily="34" charset="0"/>
              </a:rPr>
              <a:t>VƯỚNG MẮC VÀ ĐỀ XUẤT</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21</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p:cNvSpPr txBox="1"/>
          <p:nvPr/>
        </p:nvSpPr>
        <p:spPr>
          <a:xfrm>
            <a:off x="85829" y="1301112"/>
            <a:ext cx="795996" cy="779026"/>
          </a:xfrm>
          <a:prstGeom prst="ellipse">
            <a:avLst/>
          </a:prstGeom>
          <a:noFill/>
          <a:ln>
            <a:solidFill>
              <a:schemeClr val="tx1"/>
            </a:solidFill>
          </a:ln>
        </p:spPr>
        <p:txBody>
          <a:bodyPr wrap="square" rtlCol="0">
            <a:spAutoFit/>
          </a:bodyPr>
          <a:lstStyle/>
          <a:p>
            <a:pPr algn="ctr"/>
            <a:r>
              <a:rPr lang="en-US" sz="3000" b="1" dirty="0">
                <a:latin typeface="Times New Roman" panose="02020603050405020304" pitchFamily="18" charset="0"/>
                <a:cs typeface="Times New Roman" panose="02020603050405020304" pitchFamily="18" charset="0"/>
              </a:rPr>
              <a:t>2</a:t>
            </a:r>
          </a:p>
        </p:txBody>
      </p:sp>
      <p:sp>
        <p:nvSpPr>
          <p:cNvPr id="13" name="Rectangle 12"/>
          <p:cNvSpPr/>
          <p:nvPr/>
        </p:nvSpPr>
        <p:spPr>
          <a:xfrm>
            <a:off x="1125412" y="2911430"/>
            <a:ext cx="10930595" cy="1015663"/>
          </a:xfrm>
          <a:prstGeom prst="rect">
            <a:avLst/>
          </a:prstGeom>
        </p:spPr>
        <p:txBody>
          <a:bodyPr wrap="square">
            <a:spAutoFit/>
          </a:bodyPr>
          <a:lstStyle/>
          <a:p>
            <a:pPr algn="just">
              <a:spcBef>
                <a:spcPts val="300"/>
              </a:spcBef>
              <a:spcAft>
                <a:spcPts val="300"/>
              </a:spcAft>
            </a:pPr>
            <a:r>
              <a:rPr lang="en-US" sz="2000" dirty="0" err="1">
                <a:latin typeface="Times New Roman" panose="02020603050405020304" pitchFamily="18" charset="0"/>
                <a:cs typeface="Times New Roman" panose="02020603050405020304" pitchFamily="18" charset="0"/>
              </a:rPr>
              <a:t>Kính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TT&amp;TT </a:t>
            </a:r>
            <a:r>
              <a:rPr lang="vi-VN" sz="2000" dirty="0">
                <a:latin typeface="Times New Roman" panose="02020603050405020304" pitchFamily="18" charset="0"/>
                <a:cs typeface="Times New Roman" panose="02020603050405020304" pitchFamily="18" charset="0"/>
              </a:rPr>
              <a:t>chủ trì, phối hợp với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mưu</a:t>
            </a:r>
            <a:r>
              <a:rPr lang="en-US" sz="2000" dirty="0">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điều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chỉnh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Nghị</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định</a:t>
            </a:r>
            <a:r>
              <a:rPr lang="en-US" sz="2000" dirty="0">
                <a:solidFill>
                  <a:srgbClr val="FF0000"/>
                </a:solidFill>
                <a:latin typeface="Times New Roman" panose="02020603050405020304" pitchFamily="18" charset="0"/>
                <a:cs typeface="Times New Roman" panose="02020603050405020304" pitchFamily="18" charset="0"/>
              </a:rPr>
              <a:t> số 154/2013/NĐ-CP và </a:t>
            </a:r>
            <a:r>
              <a:rPr lang="en-US" sz="2000" dirty="0" err="1">
                <a:solidFill>
                  <a:srgbClr val="FF0000"/>
                </a:solidFill>
                <a:latin typeface="Times New Roman" panose="02020603050405020304" pitchFamily="18" charset="0"/>
                <a:cs typeface="Times New Roman" panose="02020603050405020304" pitchFamily="18" charset="0"/>
              </a:rPr>
              <a:t>đề</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điều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chỉnh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luật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quan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như</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đai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thuế</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đầu</a:t>
            </a:r>
            <a:r>
              <a:rPr lang="en-US" sz="2000" dirty="0">
                <a:solidFill>
                  <a:srgbClr val="FF0000"/>
                </a:solidFill>
                <a:latin typeface="Times New Roman" panose="02020603050405020304" pitchFamily="18" charset="0"/>
                <a:cs typeface="Times New Roman" panose="02020603050405020304" pitchFamily="18" charset="0"/>
              </a:rPr>
              <a:t> tư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quản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lý</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tài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sản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CNTT, CVPM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vụ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doanh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endParaRPr lang="en-US" sz="2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5829" y="4181154"/>
            <a:ext cx="795996" cy="779026"/>
          </a:xfrm>
          <a:prstGeom prst="ellipse">
            <a:avLst/>
          </a:prstGeom>
          <a:noFill/>
          <a:ln>
            <a:solidFill>
              <a:schemeClr val="tx1"/>
            </a:solidFill>
          </a:ln>
        </p:spPr>
        <p:txBody>
          <a:bodyPr wrap="square" rtlCol="0">
            <a:spAutoFit/>
          </a:bodyPr>
          <a:lstStyle/>
          <a:p>
            <a:pPr algn="ctr"/>
            <a:r>
              <a:rPr lang="en-US" sz="3000" b="1" dirty="0">
                <a:latin typeface="Times New Roman" panose="02020603050405020304" pitchFamily="18" charset="0"/>
                <a:cs typeface="Times New Roman" panose="02020603050405020304" pitchFamily="18" charset="0"/>
              </a:rPr>
              <a:t>3</a:t>
            </a:r>
          </a:p>
        </p:txBody>
      </p:sp>
      <p:sp>
        <p:nvSpPr>
          <p:cNvPr id="15" name="Rectangle 14"/>
          <p:cNvSpPr/>
          <p:nvPr/>
        </p:nvSpPr>
        <p:spPr>
          <a:xfrm>
            <a:off x="1059887" y="5523249"/>
            <a:ext cx="10930595" cy="1015663"/>
          </a:xfrm>
          <a:prstGeom prst="rect">
            <a:avLst/>
          </a:prstGeom>
        </p:spPr>
        <p:txBody>
          <a:bodyPr wrap="square">
            <a:spAutoFit/>
          </a:bodyPr>
          <a:lstStyle/>
          <a:p>
            <a:pPr algn="just">
              <a:spcBef>
                <a:spcPts val="300"/>
              </a:spcBef>
              <a:spcAft>
                <a:spcPts val="300"/>
              </a:spcAft>
            </a:pPr>
            <a:r>
              <a:rPr lang="en-US" sz="2000" dirty="0" err="1">
                <a:latin typeface="Times New Roman" panose="02020603050405020304" pitchFamily="18" charset="0"/>
                <a:cs typeface="Times New Roman" panose="02020603050405020304" pitchFamily="18" charset="0"/>
              </a:rPr>
              <a:t>Kính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TT&amp;TT </a:t>
            </a:r>
            <a:r>
              <a:rPr lang="vi-VN" sz="2000" dirty="0">
                <a:latin typeface="Times New Roman" panose="02020603050405020304" pitchFamily="18" charset="0"/>
                <a:cs typeface="Times New Roman" panose="02020603050405020304" pitchFamily="18" charset="0"/>
              </a:rPr>
              <a:t>nghiên cứu, ban hành các </a:t>
            </a:r>
            <a:r>
              <a:rPr lang="vi-VN" sz="2000" dirty="0">
                <a:solidFill>
                  <a:srgbClr val="FF0000"/>
                </a:solidFill>
                <a:latin typeface="Times New Roman" panose="02020603050405020304" pitchFamily="18" charset="0"/>
                <a:cs typeface="Times New Roman" panose="02020603050405020304" pitchFamily="18" charset="0"/>
              </a:rPr>
              <a:t>hướng dẫn về mức độ mở của dữ liệu, các chính sách về tài chính, phí, lệ phí</a:t>
            </a:r>
            <a:r>
              <a:rPr lang="vi-VN" sz="2000" dirty="0">
                <a:latin typeface="Times New Roman" panose="02020603050405020304" pitchFamily="18" charset="0"/>
                <a:cs typeface="Times New Roman" panose="02020603050405020304" pitchFamily="18" charset="0"/>
              </a:rPr>
              <a:t> đối với hoạt động khai thác, sử dụng dữ liệu mở, dịch vụ dữ liệu của các cơ quan nhà nước, tạo nguồn thu hợp pháp để duy trì, phát triển dữ liệu; thúc đẩy phát triển kinh tế số</a:t>
            </a:r>
            <a:endParaRPr lang="en-US" sz="2000" dirty="0">
              <a:latin typeface="Times New Roman" panose="02020603050405020304" pitchFamily="18" charset="0"/>
              <a:cs typeface="Times New Roman" panose="02020603050405020304" pitchFamily="18" charset="0"/>
            </a:endParaRPr>
          </a:p>
        </p:txBody>
      </p:sp>
      <p:sp>
        <p:nvSpPr>
          <p:cNvPr id="17" name="Rectangle 16"/>
          <p:cNvSpPr/>
          <p:nvPr/>
        </p:nvSpPr>
        <p:spPr>
          <a:xfrm>
            <a:off x="1012870" y="1088903"/>
            <a:ext cx="10930595" cy="1708160"/>
          </a:xfrm>
          <a:prstGeom prst="rect">
            <a:avLst/>
          </a:prstGeom>
        </p:spPr>
        <p:txBody>
          <a:bodyPr wrap="square">
            <a:spAutoFit/>
          </a:bodyPr>
          <a:lstStyle/>
          <a:p>
            <a:pPr marL="342900" indent="-342900" algn="just">
              <a:spcBef>
                <a:spcPts val="300"/>
              </a:spcBef>
              <a:spcAft>
                <a:spcPts val="3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t>
            </a:r>
            <a:r>
              <a:rPr lang="vi-VN" sz="2000" dirty="0">
                <a:latin typeface="Times New Roman" panose="02020603050405020304" pitchFamily="18" charset="0"/>
                <a:cs typeface="Times New Roman" panose="02020603050405020304" pitchFamily="18" charset="0"/>
              </a:rPr>
              <a:t>hà đầu tư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CNTT, CVPM </a:t>
            </a:r>
            <a:r>
              <a:rPr lang="vi-VN" sz="2000" dirty="0">
                <a:latin typeface="Times New Roman" panose="02020603050405020304" pitchFamily="18" charset="0"/>
                <a:cs typeface="Times New Roman" panose="02020603050405020304" pitchFamily="18" charset="0"/>
              </a:rPr>
              <a:t>vẫn chưa được hưởng các chính sách ưu đãi về thuế, tiền sử dụng đất,.. theo Nghị định số 154/2013/NĐ-CP ngày 08/11/2013 của Chính phủ do vướng mắc đến các quy định của Luật Đất đai, Thuế,... </a:t>
            </a:r>
            <a:endParaRPr lang="en-US" sz="2000" dirty="0">
              <a:latin typeface="Times New Roman" panose="02020603050405020304" pitchFamily="18" charset="0"/>
              <a:cs typeface="Times New Roman" panose="02020603050405020304" pitchFamily="18" charset="0"/>
            </a:endParaRPr>
          </a:p>
          <a:p>
            <a:pPr marL="342900" indent="-342900" algn="just">
              <a:spcBef>
                <a:spcPts val="300"/>
              </a:spcBef>
              <a:spcAft>
                <a:spcPts val="300"/>
              </a:spcAft>
              <a:buFont typeface="Arial" panose="020B0604020202020204" pitchFamily="34" charset="0"/>
              <a:buChar char="•"/>
            </a:pPr>
            <a:r>
              <a:rPr lang="vi-VN" sz="2000" dirty="0">
                <a:latin typeface="Times New Roman" panose="02020603050405020304" pitchFamily="18" charset="0"/>
                <a:cs typeface="Times New Roman" panose="02020603050405020304" pitchFamily="18" charset="0"/>
              </a:rPr>
              <a:t>Việc đầu tư xây dựng Khu CNTT, CVPM từ ngân sách nhà nước cũng vướng mắc do quy định của Luật Quản lý tài sản công</a:t>
            </a:r>
            <a:endParaRPr lang="en-US" sz="2000" dirty="0">
              <a:latin typeface="Times New Roman" panose="02020603050405020304" pitchFamily="18" charset="0"/>
              <a:cs typeface="Times New Roman" panose="02020603050405020304" pitchFamily="18" charset="0"/>
            </a:endParaRPr>
          </a:p>
        </p:txBody>
      </p:sp>
      <p:sp>
        <p:nvSpPr>
          <p:cNvPr id="18" name="Right Arrow 17"/>
          <p:cNvSpPr/>
          <p:nvPr/>
        </p:nvSpPr>
        <p:spPr>
          <a:xfrm>
            <a:off x="85829" y="2994585"/>
            <a:ext cx="974058" cy="395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59887" y="4017247"/>
            <a:ext cx="10930595" cy="1323439"/>
          </a:xfrm>
          <a:prstGeom prst="rect">
            <a:avLst/>
          </a:prstGeom>
        </p:spPr>
        <p:txBody>
          <a:bodyPr wrap="square">
            <a:spAutoFit/>
          </a:bodyPr>
          <a:lstStyle/>
          <a:p>
            <a:pPr algn="just">
              <a:spcBef>
                <a:spcPts val="300"/>
              </a:spcBef>
              <a:spcAft>
                <a:spcPts val="300"/>
              </a:spcAft>
            </a:pPr>
            <a:r>
              <a:rPr lang="vi-VN" sz="2000" dirty="0">
                <a:latin typeface="Times New Roman" panose="02020603050405020304" pitchFamily="18" charset="0"/>
                <a:cs typeface="Times New Roman" panose="02020603050405020304" pitchFamily="18" charset="0"/>
              </a:rPr>
              <a:t>Chính phủ đã ban hành Nghị định số 47/2020/NĐ-CP ngày 09/4/2020 tuy nhiên chỉ mới đề cập một số quy định, nguyên tắc chung về dữ liệu mở; chưa có quy định, hướng dẫn chi tiết về xác định dữ liệu mở, mức độ mở của dữ liệu, chưa có quy định về tài chính, phí, lệ phí đối với hoạt động khai thác, sử dụng dữ liệu mở, dịch vụ dữ liệu của các cơ quan nhà nước</a:t>
            </a:r>
            <a:endParaRPr lang="en-US" sz="2000" dirty="0">
              <a:latin typeface="Times New Roman" panose="02020603050405020304" pitchFamily="18" charset="0"/>
              <a:cs typeface="Times New Roman" panose="02020603050405020304" pitchFamily="18" charset="0"/>
            </a:endParaRPr>
          </a:p>
        </p:txBody>
      </p:sp>
      <p:sp>
        <p:nvSpPr>
          <p:cNvPr id="20" name="Right Arrow 19"/>
          <p:cNvSpPr/>
          <p:nvPr/>
        </p:nvSpPr>
        <p:spPr>
          <a:xfrm>
            <a:off x="85829" y="5636072"/>
            <a:ext cx="974058" cy="395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1749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BB3731-526F-4638-85F8-715D717FFC12}" type="slidenum">
              <a:rPr lang="en-US" noProof="0" smtClean="0"/>
              <a:pPr/>
              <a:t>22</a:t>
            </a:fld>
            <a:endParaRPr lang="en-US" noProof="0" dirty="0"/>
          </a:p>
        </p:txBody>
      </p:sp>
      <p:sp>
        <p:nvSpPr>
          <p:cNvPr id="4" name="Text Placeholder 3"/>
          <p:cNvSpPr>
            <a:spLocks noGrp="1"/>
          </p:cNvSpPr>
          <p:nvPr>
            <p:ph type="body" idx="21"/>
          </p:nvPr>
        </p:nvSpPr>
        <p:spPr/>
        <p:txBody>
          <a:bodyPr/>
          <a:lstStyle/>
          <a:p>
            <a:endParaRPr lang="en-US"/>
          </a:p>
        </p:txBody>
      </p:sp>
      <p:sp>
        <p:nvSpPr>
          <p:cNvPr id="5" name="Text Placeholder 4"/>
          <p:cNvSpPr>
            <a:spLocks noGrp="1"/>
          </p:cNvSpPr>
          <p:nvPr>
            <p:ph type="body" idx="13"/>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340" y="658844"/>
            <a:ext cx="5760720" cy="5153726"/>
          </a:xfrm>
          <a:prstGeom prst="rect">
            <a:avLst/>
          </a:prstGeom>
        </p:spPr>
      </p:pic>
      <p:sp>
        <p:nvSpPr>
          <p:cNvPr id="9" name="Title 6">
            <a:extLst>
              <a:ext uri="{FF2B5EF4-FFF2-40B4-BE49-F238E27FC236}">
                <a16:creationId xmlns:a16="http://schemas.microsoft.com/office/drawing/2014/main" id="{4093E608-0E19-4F68-A6B7-B0A2A26356CB}"/>
              </a:ext>
            </a:extLst>
          </p:cNvPr>
          <p:cNvSpPr>
            <a:spLocks noGrp="1"/>
          </p:cNvSpPr>
          <p:nvPr>
            <p:ph type="title"/>
          </p:nvPr>
        </p:nvSpPr>
        <p:spPr>
          <a:xfrm>
            <a:off x="115645" y="2035306"/>
            <a:ext cx="6391835" cy="1325563"/>
          </a:xfrm>
        </p:spPr>
        <p:txBody>
          <a:bodyPr anchor="ctr">
            <a:noAutofit/>
          </a:bodyPr>
          <a:lstStyle/>
          <a:p>
            <a:r>
              <a:rPr lang="en-US" sz="3400" i="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TRÂN TRỌNG CẢM ƠN</a:t>
            </a:r>
          </a:p>
        </p:txBody>
      </p:sp>
      <p:sp>
        <p:nvSpPr>
          <p:cNvPr id="11" name="Title 6">
            <a:extLst>
              <a:ext uri="{FF2B5EF4-FFF2-40B4-BE49-F238E27FC236}">
                <a16:creationId xmlns:a16="http://schemas.microsoft.com/office/drawing/2014/main" id="{4093E608-0E19-4F68-A6B7-B0A2A26356CB}"/>
              </a:ext>
            </a:extLst>
          </p:cNvPr>
          <p:cNvSpPr txBox="1">
            <a:spLocks/>
          </p:cNvSpPr>
          <p:nvPr/>
        </p:nvSpPr>
        <p:spPr>
          <a:xfrm>
            <a:off x="115645" y="4172333"/>
            <a:ext cx="6168845" cy="1325563"/>
          </a:xfrm>
          <a:prstGeom prst="rect">
            <a:avLst/>
          </a:prstGeom>
        </p:spPr>
        <p:txBody>
          <a:bodyPr vert="horz" lIns="0" tIns="0" rIns="0" bIns="0" rtlCol="0" anchor="ctr" anchorCtr="0">
            <a:normAutofit fontScale="97500"/>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vi-VN" sz="2200" b="0" i="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Phan Tấn Luận</a:t>
            </a:r>
            <a:endPar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200" b="0" i="1" dirty="0" err="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Giám</a:t>
            </a:r>
            <a:r>
              <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200" b="0" i="1" err="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đốc</a:t>
            </a:r>
            <a:r>
              <a:rPr lang="en-US" sz="2200" b="0" i="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2200" b="0" i="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Trung tâm Công nghệ t</a:t>
            </a:r>
            <a:r>
              <a:rPr lang="en-US" sz="2200" b="0" i="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hông </a:t>
            </a:r>
            <a:r>
              <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tin và </a:t>
            </a:r>
            <a:r>
              <a:rPr lang="en-US" sz="2200" b="0" i="1" dirty="0" err="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Truyền</a:t>
            </a:r>
            <a:r>
              <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200" b="0" i="1" dirty="0" err="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thông</a:t>
            </a:r>
            <a:r>
              <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TP </a:t>
            </a:r>
            <a:r>
              <a:rPr lang="en-US" sz="2200" b="0" i="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 Nẵng</a:t>
            </a:r>
            <a:endParaRPr lang="en-US" sz="2200" b="0" i="1" dirty="0">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342282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592813" y="6389717"/>
            <a:ext cx="2743200" cy="365125"/>
          </a:xfrm>
        </p:spPr>
        <p:txBody>
          <a:bodyPr/>
          <a:lstStyle/>
          <a:p>
            <a:fld id="{D9BB3731-526F-4638-85F8-715D717FFC12}" type="slidenum">
              <a:rPr lang="en-US" noProof="0" smtClean="0"/>
              <a:t>3</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ounded Rectangular Callout 12"/>
          <p:cNvSpPr/>
          <p:nvPr/>
        </p:nvSpPr>
        <p:spPr>
          <a:xfrm>
            <a:off x="10550769" y="2352471"/>
            <a:ext cx="1452544" cy="955444"/>
          </a:xfrm>
          <a:prstGeom prst="wedgeRoundRectCallout">
            <a:avLst>
              <a:gd name="adj1" fmla="val 9973"/>
              <a:gd name="adj2" fmla="val 12110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err="1">
                <a:solidFill>
                  <a:srgbClr val="FF0000"/>
                </a:solidFill>
              </a:rPr>
              <a:t>Thành</a:t>
            </a:r>
            <a:r>
              <a:rPr lang="en-US" sz="2000" b="1" dirty="0">
                <a:solidFill>
                  <a:srgbClr val="FF0000"/>
                </a:solidFill>
              </a:rPr>
              <a:t> </a:t>
            </a:r>
            <a:r>
              <a:rPr lang="en-US" sz="2000" b="1" dirty="0" err="1">
                <a:solidFill>
                  <a:srgbClr val="FF0000"/>
                </a:solidFill>
              </a:rPr>
              <a:t>phố</a:t>
            </a:r>
            <a:r>
              <a:rPr lang="en-US" sz="2000" b="1" dirty="0">
                <a:solidFill>
                  <a:srgbClr val="FF0000"/>
                </a:solidFill>
              </a:rPr>
              <a:t> </a:t>
            </a:r>
          </a:p>
          <a:p>
            <a:pPr algn="ctr"/>
            <a:r>
              <a:rPr lang="en-US" sz="2000" b="1" dirty="0" err="1">
                <a:solidFill>
                  <a:srgbClr val="FF0000"/>
                </a:solidFill>
              </a:rPr>
              <a:t>thông</a:t>
            </a:r>
            <a:r>
              <a:rPr lang="en-US" sz="2000" b="1" dirty="0">
                <a:solidFill>
                  <a:srgbClr val="FF0000"/>
                </a:solidFill>
              </a:rPr>
              <a:t> minh</a:t>
            </a:r>
          </a:p>
        </p:txBody>
      </p:sp>
      <p:sp>
        <p:nvSpPr>
          <p:cNvPr id="16" name="Rounded Rectangular Callout 15"/>
          <p:cNvSpPr/>
          <p:nvPr/>
        </p:nvSpPr>
        <p:spPr>
          <a:xfrm>
            <a:off x="3148945" y="2322909"/>
            <a:ext cx="1501659" cy="984458"/>
          </a:xfrm>
          <a:prstGeom prst="wedgeRoundRectCallout">
            <a:avLst>
              <a:gd name="adj1" fmla="val -6505"/>
              <a:gd name="adj2" fmla="val 11752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err="1"/>
              <a:t>Kiến</a:t>
            </a:r>
            <a:r>
              <a:rPr lang="en-US" sz="1600" b="1" dirty="0"/>
              <a:t> </a:t>
            </a:r>
            <a:r>
              <a:rPr lang="en-US" sz="1600" b="1" dirty="0" err="1"/>
              <a:t>trúc</a:t>
            </a:r>
            <a:r>
              <a:rPr lang="en-US" sz="1600" b="1" dirty="0"/>
              <a:t> CQĐT</a:t>
            </a:r>
          </a:p>
        </p:txBody>
      </p:sp>
      <p:sp>
        <p:nvSpPr>
          <p:cNvPr id="4" name="Right Arrow 3"/>
          <p:cNvSpPr/>
          <p:nvPr/>
        </p:nvSpPr>
        <p:spPr>
          <a:xfrm>
            <a:off x="405332" y="3820819"/>
            <a:ext cx="11369133" cy="708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492678" y="4063459"/>
            <a:ext cx="222892" cy="22289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shade val="50000"/>
              <a:hueOff val="160997"/>
              <a:satOff val="-3921"/>
              <a:lumOff val="17158"/>
              <a:alphaOff val="0"/>
            </a:schemeClr>
          </a:fillRef>
          <a:effectRef idx="2">
            <a:schemeClr val="accent5">
              <a:shade val="50000"/>
              <a:hueOff val="160997"/>
              <a:satOff val="-3921"/>
              <a:lumOff val="17158"/>
              <a:alphaOff val="0"/>
            </a:schemeClr>
          </a:effectRef>
          <a:fontRef idx="minor">
            <a:schemeClr val="lt1"/>
          </a:fontRef>
        </p:style>
      </p:sp>
      <p:sp>
        <p:nvSpPr>
          <p:cNvPr id="21" name="TextBox 20"/>
          <p:cNvSpPr txBox="1"/>
          <p:nvPr/>
        </p:nvSpPr>
        <p:spPr>
          <a:xfrm>
            <a:off x="8251369" y="4382692"/>
            <a:ext cx="7877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2020</a:t>
            </a:r>
          </a:p>
        </p:txBody>
      </p:sp>
      <p:sp>
        <p:nvSpPr>
          <p:cNvPr id="22" name="Oval 21"/>
          <p:cNvSpPr/>
          <p:nvPr/>
        </p:nvSpPr>
        <p:spPr>
          <a:xfrm>
            <a:off x="3770404" y="4070362"/>
            <a:ext cx="222892" cy="22289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shade val="50000"/>
              <a:hueOff val="160997"/>
              <a:satOff val="-3921"/>
              <a:lumOff val="17158"/>
              <a:alphaOff val="0"/>
            </a:schemeClr>
          </a:fillRef>
          <a:effectRef idx="2">
            <a:schemeClr val="accent5">
              <a:shade val="50000"/>
              <a:hueOff val="160997"/>
              <a:satOff val="-3921"/>
              <a:lumOff val="17158"/>
              <a:alphaOff val="0"/>
            </a:schemeClr>
          </a:effectRef>
          <a:fontRef idx="minor">
            <a:schemeClr val="lt1"/>
          </a:fontRef>
        </p:style>
      </p:sp>
      <p:sp>
        <p:nvSpPr>
          <p:cNvPr id="23" name="TextBox 22"/>
          <p:cNvSpPr txBox="1"/>
          <p:nvPr/>
        </p:nvSpPr>
        <p:spPr>
          <a:xfrm>
            <a:off x="3487955" y="4385234"/>
            <a:ext cx="7877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2010</a:t>
            </a:r>
          </a:p>
        </p:txBody>
      </p:sp>
      <p:sp>
        <p:nvSpPr>
          <p:cNvPr id="26" name="Rounded Rectangular Callout 25"/>
          <p:cNvSpPr/>
          <p:nvPr/>
        </p:nvSpPr>
        <p:spPr>
          <a:xfrm>
            <a:off x="689757" y="2332677"/>
            <a:ext cx="2157146" cy="984458"/>
          </a:xfrm>
          <a:prstGeom prst="wedgeRoundRectCallout">
            <a:avLst>
              <a:gd name="adj1" fmla="val -45442"/>
              <a:gd name="adj2" fmla="val 114661"/>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t>NQ 06-NQ/TU </a:t>
            </a:r>
            <a:r>
              <a:rPr lang="en-US" sz="1600" b="1" dirty="0" err="1"/>
              <a:t>ngày</a:t>
            </a:r>
            <a:r>
              <a:rPr lang="en-US" sz="1600" b="1" dirty="0"/>
              <a:t> 12/3/2003 </a:t>
            </a:r>
            <a:r>
              <a:rPr lang="en-US" sz="1600" b="1" dirty="0" err="1"/>
              <a:t>về</a:t>
            </a:r>
            <a:r>
              <a:rPr lang="en-US" sz="1600" b="1" dirty="0"/>
              <a:t> </a:t>
            </a:r>
            <a:r>
              <a:rPr lang="en-US" sz="1600" b="1" dirty="0" err="1"/>
              <a:t>đẩy</a:t>
            </a:r>
            <a:r>
              <a:rPr lang="en-US" sz="1600" b="1" dirty="0"/>
              <a:t> </a:t>
            </a:r>
            <a:r>
              <a:rPr lang="en-US" sz="1600" b="1" dirty="0" err="1"/>
              <a:t>mạnh</a:t>
            </a:r>
            <a:r>
              <a:rPr lang="en-US" sz="1600" b="1" dirty="0"/>
              <a:t> </a:t>
            </a:r>
            <a:r>
              <a:rPr lang="en-US" sz="1600" b="1" dirty="0" err="1"/>
              <a:t>ứng</a:t>
            </a:r>
            <a:r>
              <a:rPr lang="en-US" sz="1600" b="1" dirty="0"/>
              <a:t> </a:t>
            </a:r>
            <a:r>
              <a:rPr lang="en-US" sz="1600" b="1" dirty="0" err="1"/>
              <a:t>dụng</a:t>
            </a:r>
            <a:r>
              <a:rPr lang="en-US" sz="1600" b="1" dirty="0"/>
              <a:t> </a:t>
            </a:r>
            <a:r>
              <a:rPr lang="en-US" sz="1600" b="1" dirty="0" err="1"/>
              <a:t>và</a:t>
            </a:r>
            <a:r>
              <a:rPr lang="en-US" sz="1600" b="1" dirty="0"/>
              <a:t> </a:t>
            </a:r>
            <a:r>
              <a:rPr lang="en-US" sz="1600" b="1" dirty="0" err="1"/>
              <a:t>phát</a:t>
            </a:r>
            <a:r>
              <a:rPr lang="en-US" sz="1600" b="1" dirty="0"/>
              <a:t> </a:t>
            </a:r>
            <a:r>
              <a:rPr lang="en-US" sz="1600" b="1" dirty="0" err="1"/>
              <a:t>triển</a:t>
            </a:r>
            <a:r>
              <a:rPr lang="en-US" sz="1600" b="1" dirty="0"/>
              <a:t> CNTT</a:t>
            </a:r>
          </a:p>
        </p:txBody>
      </p:sp>
      <p:sp>
        <p:nvSpPr>
          <p:cNvPr id="27" name="Oval 26"/>
          <p:cNvSpPr/>
          <p:nvPr/>
        </p:nvSpPr>
        <p:spPr>
          <a:xfrm>
            <a:off x="5889494" y="4066922"/>
            <a:ext cx="222892" cy="22289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shade val="50000"/>
              <a:hueOff val="160997"/>
              <a:satOff val="-3921"/>
              <a:lumOff val="17158"/>
              <a:alphaOff val="0"/>
            </a:schemeClr>
          </a:fillRef>
          <a:effectRef idx="2">
            <a:schemeClr val="accent5">
              <a:shade val="50000"/>
              <a:hueOff val="160997"/>
              <a:satOff val="-3921"/>
              <a:lumOff val="17158"/>
              <a:alphaOff val="0"/>
            </a:schemeClr>
          </a:effectRef>
          <a:fontRef idx="minor">
            <a:schemeClr val="lt1"/>
          </a:fontRef>
        </p:style>
      </p:sp>
      <p:sp>
        <p:nvSpPr>
          <p:cNvPr id="28" name="TextBox 27"/>
          <p:cNvSpPr txBox="1"/>
          <p:nvPr/>
        </p:nvSpPr>
        <p:spPr>
          <a:xfrm>
            <a:off x="5589586" y="4382692"/>
            <a:ext cx="7877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2015</a:t>
            </a:r>
          </a:p>
        </p:txBody>
      </p:sp>
      <p:sp>
        <p:nvSpPr>
          <p:cNvPr id="29" name="Oval 28"/>
          <p:cNvSpPr/>
          <p:nvPr/>
        </p:nvSpPr>
        <p:spPr>
          <a:xfrm>
            <a:off x="689757" y="4070362"/>
            <a:ext cx="222892" cy="22289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shade val="50000"/>
              <a:hueOff val="160997"/>
              <a:satOff val="-3921"/>
              <a:lumOff val="17158"/>
              <a:alphaOff val="0"/>
            </a:schemeClr>
          </a:fillRef>
          <a:effectRef idx="2">
            <a:schemeClr val="accent5">
              <a:shade val="50000"/>
              <a:hueOff val="160997"/>
              <a:satOff val="-3921"/>
              <a:lumOff val="17158"/>
              <a:alphaOff val="0"/>
            </a:schemeClr>
          </a:effectRef>
          <a:fontRef idx="minor">
            <a:schemeClr val="lt1"/>
          </a:fontRef>
        </p:style>
      </p:sp>
      <p:sp>
        <p:nvSpPr>
          <p:cNvPr id="30" name="TextBox 29"/>
          <p:cNvSpPr txBox="1"/>
          <p:nvPr/>
        </p:nvSpPr>
        <p:spPr>
          <a:xfrm>
            <a:off x="405334" y="4382692"/>
            <a:ext cx="7877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2003</a:t>
            </a:r>
          </a:p>
        </p:txBody>
      </p:sp>
      <p:cxnSp>
        <p:nvCxnSpPr>
          <p:cNvPr id="9" name="Straight Arrow Connector 8"/>
          <p:cNvCxnSpPr/>
          <p:nvPr/>
        </p:nvCxnSpPr>
        <p:spPr>
          <a:xfrm>
            <a:off x="3915105" y="4894686"/>
            <a:ext cx="2614061" cy="278"/>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8013237" y="4063459"/>
            <a:ext cx="222892" cy="22289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shade val="50000"/>
              <a:hueOff val="160997"/>
              <a:satOff val="-3921"/>
              <a:lumOff val="17158"/>
              <a:alphaOff val="0"/>
            </a:schemeClr>
          </a:fillRef>
          <a:effectRef idx="2">
            <a:schemeClr val="accent5">
              <a:shade val="50000"/>
              <a:hueOff val="160997"/>
              <a:satOff val="-3921"/>
              <a:lumOff val="17158"/>
              <a:alphaOff val="0"/>
            </a:schemeClr>
          </a:effectRef>
          <a:fontRef idx="minor">
            <a:schemeClr val="lt1"/>
          </a:fontRef>
        </p:style>
      </p:sp>
      <p:sp>
        <p:nvSpPr>
          <p:cNvPr id="32" name="Oval 31"/>
          <p:cNvSpPr/>
          <p:nvPr/>
        </p:nvSpPr>
        <p:spPr>
          <a:xfrm>
            <a:off x="7514095" y="4063459"/>
            <a:ext cx="222892" cy="22289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shade val="50000"/>
              <a:hueOff val="160997"/>
              <a:satOff val="-3921"/>
              <a:lumOff val="17158"/>
              <a:alphaOff val="0"/>
            </a:schemeClr>
          </a:fillRef>
          <a:effectRef idx="2">
            <a:schemeClr val="accent5">
              <a:shade val="50000"/>
              <a:hueOff val="160997"/>
              <a:satOff val="-3921"/>
              <a:lumOff val="17158"/>
              <a:alphaOff val="0"/>
            </a:schemeClr>
          </a:effectRef>
          <a:fontRef idx="minor">
            <a:schemeClr val="lt1"/>
          </a:fontRef>
        </p:style>
      </p:sp>
      <p:sp>
        <p:nvSpPr>
          <p:cNvPr id="34" name="Oval 33"/>
          <p:cNvSpPr/>
          <p:nvPr/>
        </p:nvSpPr>
        <p:spPr>
          <a:xfrm>
            <a:off x="5366694" y="4063459"/>
            <a:ext cx="222892" cy="22289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shade val="50000"/>
              <a:hueOff val="160997"/>
              <a:satOff val="-3921"/>
              <a:lumOff val="17158"/>
              <a:alphaOff val="0"/>
            </a:schemeClr>
          </a:fillRef>
          <a:effectRef idx="2">
            <a:schemeClr val="accent5">
              <a:shade val="50000"/>
              <a:hueOff val="160997"/>
              <a:satOff val="-3921"/>
              <a:lumOff val="17158"/>
              <a:alphaOff val="0"/>
            </a:schemeClr>
          </a:effectRef>
          <a:fontRef idx="minor">
            <a:schemeClr val="lt1"/>
          </a:fontRef>
        </p:style>
      </p:sp>
      <p:sp>
        <p:nvSpPr>
          <p:cNvPr id="35" name="TextBox 34"/>
          <p:cNvSpPr txBox="1"/>
          <p:nvPr/>
        </p:nvSpPr>
        <p:spPr>
          <a:xfrm>
            <a:off x="7704888" y="4382692"/>
            <a:ext cx="7877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2019</a:t>
            </a:r>
          </a:p>
        </p:txBody>
      </p:sp>
      <p:sp>
        <p:nvSpPr>
          <p:cNvPr id="36" name="TextBox 35"/>
          <p:cNvSpPr txBox="1"/>
          <p:nvPr/>
        </p:nvSpPr>
        <p:spPr>
          <a:xfrm>
            <a:off x="7174211" y="4389595"/>
            <a:ext cx="7877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2018</a:t>
            </a:r>
          </a:p>
        </p:txBody>
      </p:sp>
      <p:sp>
        <p:nvSpPr>
          <p:cNvPr id="37" name="TextBox 36"/>
          <p:cNvSpPr txBox="1"/>
          <p:nvPr/>
        </p:nvSpPr>
        <p:spPr>
          <a:xfrm>
            <a:off x="5084245" y="4389595"/>
            <a:ext cx="7877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2014</a:t>
            </a:r>
          </a:p>
        </p:txBody>
      </p:sp>
      <p:sp>
        <p:nvSpPr>
          <p:cNvPr id="38" name="Oval 37"/>
          <p:cNvSpPr/>
          <p:nvPr/>
        </p:nvSpPr>
        <p:spPr>
          <a:xfrm>
            <a:off x="2247502" y="4078319"/>
            <a:ext cx="222892" cy="22289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shade val="50000"/>
              <a:hueOff val="160997"/>
              <a:satOff val="-3921"/>
              <a:lumOff val="17158"/>
              <a:alphaOff val="0"/>
            </a:schemeClr>
          </a:fillRef>
          <a:effectRef idx="2">
            <a:schemeClr val="accent5">
              <a:shade val="50000"/>
              <a:hueOff val="160997"/>
              <a:satOff val="-3921"/>
              <a:lumOff val="17158"/>
              <a:alphaOff val="0"/>
            </a:schemeClr>
          </a:effectRef>
          <a:fontRef idx="minor">
            <a:schemeClr val="lt1"/>
          </a:fontRef>
        </p:style>
      </p:sp>
      <p:cxnSp>
        <p:nvCxnSpPr>
          <p:cNvPr id="41" name="Straight Arrow Connector 40"/>
          <p:cNvCxnSpPr/>
          <p:nvPr/>
        </p:nvCxnSpPr>
        <p:spPr>
          <a:xfrm>
            <a:off x="6031203" y="4898069"/>
            <a:ext cx="2614061" cy="278"/>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121136" y="4894686"/>
            <a:ext cx="2063655"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KH ƯDCNTT </a:t>
            </a:r>
            <a:r>
              <a:rPr lang="en-US" sz="1600" b="1" dirty="0" err="1">
                <a:latin typeface="Calibri" panose="020F0502020204030204" pitchFamily="34" charset="0"/>
                <a:cs typeface="Calibri" panose="020F0502020204030204" pitchFamily="34" charset="0"/>
              </a:rPr>
              <a:t>trong</a:t>
            </a:r>
            <a:r>
              <a:rPr lang="en-US" sz="1600" b="1" dirty="0">
                <a:latin typeface="Calibri" panose="020F0502020204030204" pitchFamily="34" charset="0"/>
                <a:cs typeface="Calibri" panose="020F0502020204030204" pitchFamily="34" charset="0"/>
              </a:rPr>
              <a:t> CQNN 2010-2015 </a:t>
            </a:r>
          </a:p>
        </p:txBody>
      </p:sp>
      <p:sp>
        <p:nvSpPr>
          <p:cNvPr id="43" name="TextBox 42"/>
          <p:cNvSpPr txBox="1"/>
          <p:nvPr/>
        </p:nvSpPr>
        <p:spPr>
          <a:xfrm>
            <a:off x="6327390" y="4894686"/>
            <a:ext cx="1969478"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KH ƯDCNTT </a:t>
            </a:r>
            <a:r>
              <a:rPr lang="en-US" sz="1600" b="1" dirty="0" err="1">
                <a:latin typeface="Calibri" panose="020F0502020204030204" pitchFamily="34" charset="0"/>
                <a:cs typeface="Calibri" panose="020F0502020204030204" pitchFamily="34" charset="0"/>
              </a:rPr>
              <a:t>trong</a:t>
            </a:r>
            <a:r>
              <a:rPr lang="en-US" sz="1600" b="1" dirty="0">
                <a:latin typeface="Calibri" panose="020F0502020204030204" pitchFamily="34" charset="0"/>
                <a:cs typeface="Calibri" panose="020F0502020204030204" pitchFamily="34" charset="0"/>
              </a:rPr>
              <a:t> CQNN 2016-2020 </a:t>
            </a:r>
          </a:p>
        </p:txBody>
      </p:sp>
      <p:sp>
        <p:nvSpPr>
          <p:cNvPr id="44" name="TextBox 43"/>
          <p:cNvSpPr txBox="1"/>
          <p:nvPr/>
        </p:nvSpPr>
        <p:spPr>
          <a:xfrm>
            <a:off x="1961401" y="4382692"/>
            <a:ext cx="7877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2007</a:t>
            </a:r>
          </a:p>
        </p:txBody>
      </p:sp>
      <p:cxnSp>
        <p:nvCxnSpPr>
          <p:cNvPr id="45" name="Straight Arrow Connector 44"/>
          <p:cNvCxnSpPr/>
          <p:nvPr/>
        </p:nvCxnSpPr>
        <p:spPr>
          <a:xfrm flipV="1">
            <a:off x="2247502" y="4896983"/>
            <a:ext cx="1732056" cy="245"/>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238140" y="4894686"/>
            <a:ext cx="1825487"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KH ƯDCNTT </a:t>
            </a:r>
            <a:r>
              <a:rPr lang="en-US" sz="1600" b="1" dirty="0" err="1">
                <a:latin typeface="Calibri" panose="020F0502020204030204" pitchFamily="34" charset="0"/>
                <a:cs typeface="Calibri" panose="020F0502020204030204" pitchFamily="34" charset="0"/>
              </a:rPr>
              <a:t>trong</a:t>
            </a:r>
            <a:r>
              <a:rPr lang="en-US" sz="1600" b="1" dirty="0">
                <a:latin typeface="Calibri" panose="020F0502020204030204" pitchFamily="34" charset="0"/>
                <a:cs typeface="Calibri" panose="020F0502020204030204" pitchFamily="34" charset="0"/>
              </a:rPr>
              <a:t> CQNN 2007-2010 </a:t>
            </a:r>
          </a:p>
        </p:txBody>
      </p:sp>
      <p:cxnSp>
        <p:nvCxnSpPr>
          <p:cNvPr id="49" name="Straight Arrow Connector 48"/>
          <p:cNvCxnSpPr/>
          <p:nvPr/>
        </p:nvCxnSpPr>
        <p:spPr>
          <a:xfrm>
            <a:off x="5411020" y="5767607"/>
            <a:ext cx="2285789"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563493" y="5853487"/>
            <a:ext cx="1720638" cy="584775"/>
          </a:xfrm>
          <a:prstGeom prst="rect">
            <a:avLst/>
          </a:prstGeom>
          <a:noFill/>
        </p:spPr>
        <p:txBody>
          <a:bodyPr wrap="square" rtlCol="0">
            <a:spAutoFit/>
          </a:bodyPr>
          <a:lstStyle/>
          <a:p>
            <a:pPr algn="ctr"/>
            <a:r>
              <a:rPr lang="en-US" sz="1600" b="1" dirty="0" err="1">
                <a:latin typeface="Calibri" panose="020F0502020204030204" pitchFamily="34" charset="0"/>
                <a:cs typeface="Calibri" panose="020F0502020204030204" pitchFamily="34" charset="0"/>
              </a:rPr>
              <a:t>Thí</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điểm</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ứng</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dụng</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thông</a:t>
            </a:r>
            <a:r>
              <a:rPr lang="en-US" sz="1600" b="1" dirty="0">
                <a:latin typeface="Calibri" panose="020F0502020204030204" pitchFamily="34" charset="0"/>
                <a:cs typeface="Calibri" panose="020F0502020204030204" pitchFamily="34" charset="0"/>
              </a:rPr>
              <a:t> minh</a:t>
            </a:r>
          </a:p>
        </p:txBody>
      </p:sp>
      <p:cxnSp>
        <p:nvCxnSpPr>
          <p:cNvPr id="52" name="Straight Arrow Connector 51"/>
          <p:cNvCxnSpPr/>
          <p:nvPr/>
        </p:nvCxnSpPr>
        <p:spPr>
          <a:xfrm>
            <a:off x="7662302" y="5765335"/>
            <a:ext cx="3691035" cy="2272"/>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622430" y="5794860"/>
            <a:ext cx="3475032" cy="584775"/>
          </a:xfrm>
          <a:prstGeom prst="rect">
            <a:avLst/>
          </a:prstGeom>
          <a:noFill/>
        </p:spPr>
        <p:txBody>
          <a:bodyPr wrap="square" rtlCol="0">
            <a:spAutoFit/>
          </a:bodyPr>
          <a:lstStyle/>
          <a:p>
            <a:pPr algn="ctr"/>
            <a:r>
              <a:rPr lang="en-US" sz="1600" b="1" dirty="0" err="1">
                <a:latin typeface="Calibri" panose="020F0502020204030204" pitchFamily="34" charset="0"/>
                <a:cs typeface="Calibri" panose="020F0502020204030204" pitchFamily="34" charset="0"/>
              </a:rPr>
              <a:t>Đề</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án</a:t>
            </a:r>
            <a:r>
              <a:rPr lang="en-US" sz="1600" b="1" dirty="0">
                <a:latin typeface="Calibri" panose="020F0502020204030204" pitchFamily="34" charset="0"/>
                <a:cs typeface="Calibri" panose="020F0502020204030204" pitchFamily="34" charset="0"/>
              </a:rPr>
              <a:t> Xây </a:t>
            </a:r>
            <a:r>
              <a:rPr lang="en-US" sz="1600" b="1" dirty="0" err="1">
                <a:latin typeface="Calibri" panose="020F0502020204030204" pitchFamily="34" charset="0"/>
                <a:cs typeface="Calibri" panose="020F0502020204030204" pitchFamily="34" charset="0"/>
              </a:rPr>
              <a:t>dựng</a:t>
            </a:r>
            <a:r>
              <a:rPr lang="en-US" sz="1600" b="1" dirty="0">
                <a:latin typeface="Calibri" panose="020F0502020204030204" pitchFamily="34" charset="0"/>
                <a:cs typeface="Calibri" panose="020F0502020204030204" pitchFamily="34" charset="0"/>
              </a:rPr>
              <a:t> TPTM </a:t>
            </a:r>
            <a:r>
              <a:rPr lang="en-US" sz="1600" b="1" dirty="0" err="1">
                <a:latin typeface="Calibri" panose="020F0502020204030204" pitchFamily="34" charset="0"/>
                <a:cs typeface="Calibri" panose="020F0502020204030204" pitchFamily="34" charset="0"/>
              </a:rPr>
              <a:t>giai</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đoạn</a:t>
            </a:r>
            <a:r>
              <a:rPr lang="en-US" sz="1600" b="1" dirty="0">
                <a:latin typeface="Calibri" panose="020F0502020204030204" pitchFamily="34" charset="0"/>
                <a:cs typeface="Calibri" panose="020F0502020204030204" pitchFamily="34" charset="0"/>
              </a:rPr>
              <a:t> 2018-2025, </a:t>
            </a:r>
            <a:r>
              <a:rPr lang="en-US" sz="1600" b="1" dirty="0" err="1">
                <a:latin typeface="Calibri" panose="020F0502020204030204" pitchFamily="34" charset="0"/>
                <a:cs typeface="Calibri" panose="020F0502020204030204" pitchFamily="34" charset="0"/>
              </a:rPr>
              <a:t>định</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hướng</a:t>
            </a:r>
            <a:r>
              <a:rPr lang="en-US" sz="1600" b="1" dirty="0">
                <a:latin typeface="Calibri" panose="020F0502020204030204" pitchFamily="34" charset="0"/>
                <a:cs typeface="Calibri" panose="020F0502020204030204" pitchFamily="34" charset="0"/>
              </a:rPr>
              <a:t> 2030</a:t>
            </a:r>
          </a:p>
        </p:txBody>
      </p:sp>
      <p:sp>
        <p:nvSpPr>
          <p:cNvPr id="55" name="Rounded Rectangular Callout 54"/>
          <p:cNvSpPr/>
          <p:nvPr/>
        </p:nvSpPr>
        <p:spPr>
          <a:xfrm>
            <a:off x="5882245" y="2420303"/>
            <a:ext cx="1291966" cy="789670"/>
          </a:xfrm>
          <a:prstGeom prst="wedgeRoundRectCallout">
            <a:avLst>
              <a:gd name="adj1" fmla="val 79233"/>
              <a:gd name="adj2" fmla="val 14607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err="1"/>
              <a:t>Kiến</a:t>
            </a:r>
            <a:r>
              <a:rPr lang="en-US" sz="1600" b="1" dirty="0"/>
              <a:t> </a:t>
            </a:r>
            <a:r>
              <a:rPr lang="en-US" sz="1600" b="1" dirty="0" err="1"/>
              <a:t>trúc</a:t>
            </a:r>
            <a:r>
              <a:rPr lang="en-US" sz="1600" b="1" dirty="0"/>
              <a:t> </a:t>
            </a:r>
            <a:r>
              <a:rPr lang="en-US" sz="1600" b="1" dirty="0" err="1"/>
              <a:t>tổng</a:t>
            </a:r>
            <a:r>
              <a:rPr lang="en-US" sz="1600" b="1" dirty="0"/>
              <a:t> </a:t>
            </a:r>
            <a:r>
              <a:rPr lang="en-US" sz="1600" b="1" dirty="0" err="1"/>
              <a:t>thể</a:t>
            </a:r>
            <a:r>
              <a:rPr lang="en-US" sz="1600" b="1" dirty="0"/>
              <a:t> TPTM</a:t>
            </a:r>
          </a:p>
        </p:txBody>
      </p:sp>
      <p:sp>
        <p:nvSpPr>
          <p:cNvPr id="56" name="Rounded Rectangular Callout 55"/>
          <p:cNvSpPr/>
          <p:nvPr/>
        </p:nvSpPr>
        <p:spPr>
          <a:xfrm>
            <a:off x="6112386" y="1079198"/>
            <a:ext cx="2104787" cy="1150279"/>
          </a:xfrm>
          <a:prstGeom prst="wedgeRoundRectCallout">
            <a:avLst>
              <a:gd name="adj1" fmla="val 44609"/>
              <a:gd name="adj2" fmla="val 20472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t>NQ 07-NQ/TU </a:t>
            </a:r>
            <a:r>
              <a:rPr lang="en-US" sz="1600" b="1" dirty="0" err="1"/>
              <a:t>ngày</a:t>
            </a:r>
            <a:r>
              <a:rPr lang="en-US" sz="1600" b="1" dirty="0"/>
              <a:t> 16/4/2019 </a:t>
            </a:r>
            <a:r>
              <a:rPr lang="en-US" sz="1600" b="1" dirty="0" err="1"/>
              <a:t>về</a:t>
            </a:r>
            <a:r>
              <a:rPr lang="en-US" sz="1600" b="1" dirty="0"/>
              <a:t> </a:t>
            </a:r>
            <a:r>
              <a:rPr lang="en-US" sz="1600" b="1" dirty="0" err="1"/>
              <a:t>phát</a:t>
            </a:r>
            <a:r>
              <a:rPr lang="en-US" sz="1600" b="1" dirty="0"/>
              <a:t> </a:t>
            </a:r>
            <a:r>
              <a:rPr lang="en-US" sz="1600" b="1" dirty="0" err="1"/>
              <a:t>triển</a:t>
            </a:r>
            <a:r>
              <a:rPr lang="en-US" sz="1600" b="1" dirty="0"/>
              <a:t> </a:t>
            </a:r>
            <a:r>
              <a:rPr lang="en-US" sz="1600" b="1" dirty="0" err="1"/>
              <a:t>hạ</a:t>
            </a:r>
            <a:r>
              <a:rPr lang="en-US" sz="1600" b="1" dirty="0"/>
              <a:t> </a:t>
            </a:r>
            <a:r>
              <a:rPr lang="en-US" sz="1600" b="1" dirty="0" err="1"/>
              <a:t>tầng</a:t>
            </a:r>
            <a:r>
              <a:rPr lang="en-US" sz="1600" b="1" dirty="0"/>
              <a:t> CNTT-TT </a:t>
            </a:r>
            <a:r>
              <a:rPr lang="en-US" sz="1600" b="1" dirty="0" err="1"/>
              <a:t>tiếp</a:t>
            </a:r>
            <a:r>
              <a:rPr lang="en-US" sz="1600" b="1" dirty="0"/>
              <a:t> </a:t>
            </a:r>
            <a:r>
              <a:rPr lang="en-US" sz="1600" b="1" dirty="0" err="1"/>
              <a:t>cận</a:t>
            </a:r>
            <a:r>
              <a:rPr lang="en-US" sz="1600" b="1" dirty="0"/>
              <a:t> CMCN 4.0</a:t>
            </a:r>
          </a:p>
        </p:txBody>
      </p:sp>
      <p:sp>
        <p:nvSpPr>
          <p:cNvPr id="57" name="Rounded Rectangular Callout 56"/>
          <p:cNvSpPr/>
          <p:nvPr/>
        </p:nvSpPr>
        <p:spPr>
          <a:xfrm>
            <a:off x="8296728" y="1053793"/>
            <a:ext cx="1885748" cy="1195754"/>
          </a:xfrm>
          <a:prstGeom prst="wedgeRoundRectCallout">
            <a:avLst>
              <a:gd name="adj1" fmla="val -33294"/>
              <a:gd name="adj2" fmla="val 19794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err="1"/>
              <a:t>CTr</a:t>
            </a:r>
            <a:r>
              <a:rPr lang="en-US" sz="1600" b="1" dirty="0"/>
              <a:t> 37-CTr/TU </a:t>
            </a:r>
            <a:r>
              <a:rPr lang="en-US" sz="1600" b="1" dirty="0" err="1"/>
              <a:t>và</a:t>
            </a:r>
            <a:r>
              <a:rPr lang="en-US" sz="1600" b="1" dirty="0"/>
              <a:t> 35-CTr/TU </a:t>
            </a:r>
            <a:r>
              <a:rPr lang="en-US" sz="1600" b="1" dirty="0" err="1"/>
              <a:t>về</a:t>
            </a:r>
            <a:r>
              <a:rPr lang="en-US" sz="1600" b="1" dirty="0"/>
              <a:t> </a:t>
            </a:r>
            <a:r>
              <a:rPr lang="en-US" sz="1600" b="1" dirty="0" err="1"/>
              <a:t>phát</a:t>
            </a:r>
            <a:r>
              <a:rPr lang="en-US" sz="1600" b="1" dirty="0"/>
              <a:t> </a:t>
            </a:r>
            <a:r>
              <a:rPr lang="en-US" sz="1600" b="1" dirty="0" err="1"/>
              <a:t>triển</a:t>
            </a:r>
            <a:r>
              <a:rPr lang="en-US" sz="1600" b="1" dirty="0"/>
              <a:t> ICT, kinh </a:t>
            </a:r>
            <a:r>
              <a:rPr lang="en-US" sz="1600" b="1" dirty="0" err="1"/>
              <a:t>tế</a:t>
            </a:r>
            <a:r>
              <a:rPr lang="en-US" sz="1600" b="1" dirty="0"/>
              <a:t> </a:t>
            </a:r>
            <a:r>
              <a:rPr lang="en-US" sz="1600" b="1" dirty="0" err="1"/>
              <a:t>số</a:t>
            </a:r>
            <a:r>
              <a:rPr lang="en-US" sz="1600" b="1" dirty="0"/>
              <a:t>, CMCN 4.0 </a:t>
            </a:r>
          </a:p>
        </p:txBody>
      </p:sp>
      <p:sp>
        <p:nvSpPr>
          <p:cNvPr id="58" name="Rounded Rectangular Callout 57"/>
          <p:cNvSpPr/>
          <p:nvPr/>
        </p:nvSpPr>
        <p:spPr>
          <a:xfrm>
            <a:off x="3168809" y="2330311"/>
            <a:ext cx="1501659" cy="984458"/>
          </a:xfrm>
          <a:prstGeom prst="wedgeRoundRectCallout">
            <a:avLst>
              <a:gd name="adj1" fmla="val 131757"/>
              <a:gd name="adj2" fmla="val 12260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err="1"/>
              <a:t>Kiến</a:t>
            </a:r>
            <a:r>
              <a:rPr lang="en-US" sz="1600" b="1" dirty="0"/>
              <a:t> </a:t>
            </a:r>
            <a:r>
              <a:rPr lang="en-US" sz="1600" b="1" dirty="0" err="1"/>
              <a:t>trúc</a:t>
            </a:r>
            <a:r>
              <a:rPr lang="en-US" sz="1600" b="1" dirty="0"/>
              <a:t> CQĐT</a:t>
            </a:r>
          </a:p>
        </p:txBody>
      </p:sp>
      <p:sp>
        <p:nvSpPr>
          <p:cNvPr id="59" name="Rounded Rectangular Callout 58"/>
          <p:cNvSpPr/>
          <p:nvPr/>
        </p:nvSpPr>
        <p:spPr>
          <a:xfrm>
            <a:off x="3148946" y="2315507"/>
            <a:ext cx="1501659" cy="984458"/>
          </a:xfrm>
          <a:prstGeom prst="wedgeRoundRectCallout">
            <a:avLst>
              <a:gd name="adj1" fmla="val 239930"/>
              <a:gd name="adj2" fmla="val 11974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err="1"/>
              <a:t>Kiến</a:t>
            </a:r>
            <a:r>
              <a:rPr lang="en-US" sz="1600" b="1" dirty="0"/>
              <a:t> </a:t>
            </a:r>
            <a:r>
              <a:rPr lang="en-US" sz="1600" b="1" dirty="0" err="1"/>
              <a:t>trúc</a:t>
            </a:r>
            <a:r>
              <a:rPr lang="en-US" sz="1600" b="1" dirty="0"/>
              <a:t> </a:t>
            </a:r>
            <a:r>
              <a:rPr lang="en-US" sz="1600" b="1" dirty="0" err="1"/>
              <a:t>tổng</a:t>
            </a:r>
            <a:r>
              <a:rPr lang="en-US" sz="1600" b="1" dirty="0"/>
              <a:t> </a:t>
            </a:r>
            <a:r>
              <a:rPr lang="en-US" sz="1600" b="1" dirty="0" err="1"/>
              <a:t>thể</a:t>
            </a:r>
            <a:r>
              <a:rPr lang="en-US" sz="1600" b="1" dirty="0"/>
              <a:t> CQĐT</a:t>
            </a:r>
          </a:p>
        </p:txBody>
      </p:sp>
      <p:cxnSp>
        <p:nvCxnSpPr>
          <p:cNvPr id="61" name="Straight Connector 60"/>
          <p:cNvCxnSpPr>
            <a:stCxn id="37" idx="2"/>
          </p:cNvCxnSpPr>
          <p:nvPr/>
        </p:nvCxnSpPr>
        <p:spPr>
          <a:xfrm>
            <a:off x="5478140" y="4758927"/>
            <a:ext cx="0" cy="1017021"/>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flipH="1">
            <a:off x="7622430" y="4758927"/>
            <a:ext cx="3111" cy="998066"/>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a:off x="6011899" y="4678562"/>
            <a:ext cx="4764" cy="462456"/>
          </a:xfrm>
          <a:prstGeom prst="line">
            <a:avLst/>
          </a:prstGeom>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a:off x="3962571" y="4678284"/>
            <a:ext cx="4764" cy="462456"/>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a:off x="2309338" y="4678284"/>
            <a:ext cx="4764" cy="462456"/>
          </a:xfrm>
          <a:prstGeom prst="line">
            <a:avLst/>
          </a:prstGeom>
        </p:spPr>
        <p:style>
          <a:lnRef idx="1">
            <a:schemeClr val="dk1"/>
          </a:lnRef>
          <a:fillRef idx="0">
            <a:schemeClr val="dk1"/>
          </a:fillRef>
          <a:effectRef idx="0">
            <a:schemeClr val="dk1"/>
          </a:effectRef>
          <a:fontRef idx="minor">
            <a:schemeClr val="tx1"/>
          </a:fontRef>
        </p:style>
      </p:cxnSp>
      <p:sp>
        <p:nvSpPr>
          <p:cNvPr id="47" name="Oval 46">
            <a:extLst>
              <a:ext uri="{FF2B5EF4-FFF2-40B4-BE49-F238E27FC236}">
                <a16:creationId xmlns:a16="http://schemas.microsoft.com/office/drawing/2014/main" id="{FF37C743-F262-2D47-807A-836F9CCBAFBC}"/>
              </a:ext>
            </a:extLst>
          </p:cNvPr>
          <p:cNvSpPr/>
          <p:nvPr/>
        </p:nvSpPr>
        <p:spPr>
          <a:xfrm>
            <a:off x="11241891" y="4053469"/>
            <a:ext cx="222892" cy="22289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shade val="50000"/>
              <a:hueOff val="160997"/>
              <a:satOff val="-3921"/>
              <a:lumOff val="17158"/>
              <a:alphaOff val="0"/>
            </a:schemeClr>
          </a:fillRef>
          <a:effectRef idx="2">
            <a:schemeClr val="accent5">
              <a:shade val="50000"/>
              <a:hueOff val="160997"/>
              <a:satOff val="-3921"/>
              <a:lumOff val="17158"/>
              <a:alphaOff val="0"/>
            </a:schemeClr>
          </a:effectRef>
          <a:fontRef idx="minor">
            <a:schemeClr val="lt1"/>
          </a:fontRef>
        </p:style>
      </p:sp>
      <p:sp>
        <p:nvSpPr>
          <p:cNvPr id="50" name="TextBox 49">
            <a:extLst>
              <a:ext uri="{FF2B5EF4-FFF2-40B4-BE49-F238E27FC236}">
                <a16:creationId xmlns:a16="http://schemas.microsoft.com/office/drawing/2014/main" id="{CBD9B890-CDF7-6C40-A7D1-598578B06502}"/>
              </a:ext>
            </a:extLst>
          </p:cNvPr>
          <p:cNvSpPr txBox="1"/>
          <p:nvPr/>
        </p:nvSpPr>
        <p:spPr>
          <a:xfrm>
            <a:off x="10676993" y="4362254"/>
            <a:ext cx="787790" cy="369332"/>
          </a:xfrm>
          <a:prstGeom prst="rect">
            <a:avLst/>
          </a:prstGeom>
          <a:noFill/>
        </p:spPr>
        <p:txBody>
          <a:bodyPr wrap="square" rtlCol="0">
            <a:spAutoFit/>
          </a:bodyPr>
          <a:lstStyle/>
          <a:p>
            <a:pPr algn="ctr"/>
            <a:r>
              <a:rPr lang="en-US" b="1" dirty="0">
                <a:solidFill>
                  <a:srgbClr val="FF0000"/>
                </a:solidFill>
                <a:latin typeface="Calibri" panose="020F0502020204030204" pitchFamily="34" charset="0"/>
                <a:cs typeface="Calibri" panose="020F0502020204030204" pitchFamily="34" charset="0"/>
              </a:rPr>
              <a:t>2030</a:t>
            </a:r>
          </a:p>
        </p:txBody>
      </p:sp>
      <p:sp>
        <p:nvSpPr>
          <p:cNvPr id="60" name="文本框 12">
            <a:extLst>
              <a:ext uri="{FF2B5EF4-FFF2-40B4-BE49-F238E27FC236}">
                <a16:creationId xmlns:a16="http://schemas.microsoft.com/office/drawing/2014/main" id="{39BA9EFC-4734-AC4F-92A3-C265F4ACEDCE}"/>
              </a:ext>
            </a:extLst>
          </p:cNvPr>
          <p:cNvSpPr txBox="1"/>
          <p:nvPr/>
        </p:nvSpPr>
        <p:spPr>
          <a:xfrm>
            <a:off x="436810" y="321640"/>
            <a:ext cx="11450390" cy="553998"/>
          </a:xfrm>
          <a:prstGeom prst="rect">
            <a:avLst/>
          </a:prstGeom>
          <a:noFill/>
        </p:spPr>
        <p:txBody>
          <a:bodyPr wrap="square" rtlCol="0">
            <a:spAutoFit/>
            <a:scene3d>
              <a:camera prst="orthographicFront"/>
              <a:lightRig rig="threePt" dir="t"/>
            </a:scene3d>
            <a:sp3d contourW="12700"/>
          </a:bodyPr>
          <a:lstStyle/>
          <a:p>
            <a:r>
              <a:rPr lang="en-US" altLang="ko-KR" sz="3000" b="1" dirty="0">
                <a:latin typeface="Calibri" panose="020F0502020204030204" pitchFamily="34" charset="0"/>
                <a:cs typeface="Calibri" panose="020F0502020204030204" pitchFamily="34" charset="0"/>
              </a:rPr>
              <a:t>QUÁ TRÌNH XÂY DỰNG THÀNH PHỐ THÔNG MINH VÀ CHUYỂN ĐỔI SỐ</a:t>
            </a:r>
            <a:endParaRPr lang="vi-VN" sz="3000" b="1" dirty="0">
              <a:latin typeface="Calibri" panose="020F0502020204030204" pitchFamily="34" charset="0"/>
              <a:cs typeface="Calibri" panose="020F0502020204030204" pitchFamily="34" charset="0"/>
            </a:endParaRPr>
          </a:p>
        </p:txBody>
      </p:sp>
      <p:sp>
        <p:nvSpPr>
          <p:cNvPr id="62" name="Rounded Rectangular Callout 61"/>
          <p:cNvSpPr/>
          <p:nvPr/>
        </p:nvSpPr>
        <p:spPr>
          <a:xfrm>
            <a:off x="9107279" y="2330311"/>
            <a:ext cx="1176204" cy="984458"/>
          </a:xfrm>
          <a:prstGeom prst="wedgeRoundRectCallout">
            <a:avLst>
              <a:gd name="adj1" fmla="val -39456"/>
              <a:gd name="adj2" fmla="val 11474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err="1"/>
              <a:t>Nghị</a:t>
            </a:r>
            <a:r>
              <a:rPr lang="en-US" sz="1600" b="1" dirty="0"/>
              <a:t> </a:t>
            </a:r>
            <a:r>
              <a:rPr lang="en-US" sz="1600" b="1" dirty="0" err="1"/>
              <a:t>quyết</a:t>
            </a:r>
            <a:r>
              <a:rPr lang="en-US" sz="1600" b="1" dirty="0"/>
              <a:t> và </a:t>
            </a:r>
            <a:r>
              <a:rPr lang="en-US" sz="1600" b="1" dirty="0" err="1"/>
              <a:t>Đề</a:t>
            </a:r>
            <a:r>
              <a:rPr lang="en-US" sz="1600" b="1" dirty="0"/>
              <a:t> </a:t>
            </a:r>
            <a:r>
              <a:rPr lang="en-US" sz="1600" b="1" dirty="0" err="1"/>
              <a:t>án</a:t>
            </a:r>
            <a:r>
              <a:rPr lang="en-US" sz="1600" b="1" dirty="0"/>
              <a:t> CĐS</a:t>
            </a:r>
          </a:p>
        </p:txBody>
      </p:sp>
      <p:sp>
        <p:nvSpPr>
          <p:cNvPr id="63" name="TextBox 62"/>
          <p:cNvSpPr txBox="1"/>
          <p:nvPr/>
        </p:nvSpPr>
        <p:spPr>
          <a:xfrm>
            <a:off x="8845708" y="4372391"/>
            <a:ext cx="7877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2021</a:t>
            </a:r>
          </a:p>
        </p:txBody>
      </p:sp>
      <p:sp>
        <p:nvSpPr>
          <p:cNvPr id="64" name="Oval 63"/>
          <p:cNvSpPr/>
          <p:nvPr/>
        </p:nvSpPr>
        <p:spPr>
          <a:xfrm>
            <a:off x="9039159" y="4070362"/>
            <a:ext cx="222892" cy="22289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shade val="50000"/>
              <a:hueOff val="160997"/>
              <a:satOff val="-3921"/>
              <a:lumOff val="17158"/>
              <a:alphaOff val="0"/>
            </a:schemeClr>
          </a:fillRef>
          <a:effectRef idx="2">
            <a:schemeClr val="accent5">
              <a:shade val="50000"/>
              <a:hueOff val="160997"/>
              <a:satOff val="-3921"/>
              <a:lumOff val="17158"/>
              <a:alphaOff val="0"/>
            </a:schemeClr>
          </a:effectRef>
          <a:fontRef idx="minor">
            <a:schemeClr val="lt1"/>
          </a:fontRef>
        </p:style>
      </p:sp>
      <p:sp>
        <p:nvSpPr>
          <p:cNvPr id="65" name="Rounded Rectangular Callout 64"/>
          <p:cNvSpPr/>
          <p:nvPr/>
        </p:nvSpPr>
        <p:spPr>
          <a:xfrm>
            <a:off x="3158876" y="2330311"/>
            <a:ext cx="1501659" cy="984458"/>
          </a:xfrm>
          <a:prstGeom prst="wedgeRoundRectCallout">
            <a:avLst>
              <a:gd name="adj1" fmla="val 347663"/>
              <a:gd name="adj2" fmla="val 11831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err="1"/>
              <a:t>Kiến</a:t>
            </a:r>
            <a:r>
              <a:rPr lang="en-US" sz="1600" b="1" dirty="0"/>
              <a:t> </a:t>
            </a:r>
            <a:r>
              <a:rPr lang="en-US" sz="1600" b="1" dirty="0" err="1"/>
              <a:t>trúc</a:t>
            </a:r>
            <a:r>
              <a:rPr lang="en-US" sz="1600" b="1" dirty="0"/>
              <a:t> </a:t>
            </a:r>
            <a:r>
              <a:rPr lang="en-US" sz="1600" b="1" dirty="0" err="1"/>
              <a:t>tổng</a:t>
            </a:r>
            <a:r>
              <a:rPr lang="en-US" sz="1600" b="1" dirty="0"/>
              <a:t> </a:t>
            </a:r>
            <a:r>
              <a:rPr lang="en-US" sz="1600" b="1" dirty="0" err="1"/>
              <a:t>thể</a:t>
            </a:r>
            <a:r>
              <a:rPr lang="en-US" sz="1600" b="1" dirty="0"/>
              <a:t> CQĐT</a:t>
            </a:r>
          </a:p>
        </p:txBody>
      </p:sp>
      <p:sp>
        <p:nvSpPr>
          <p:cNvPr id="67" name="Oval 66"/>
          <p:cNvSpPr/>
          <p:nvPr/>
        </p:nvSpPr>
        <p:spPr>
          <a:xfrm>
            <a:off x="10215969" y="4082874"/>
            <a:ext cx="222892" cy="22289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shade val="50000"/>
              <a:hueOff val="160997"/>
              <a:satOff val="-3921"/>
              <a:lumOff val="17158"/>
              <a:alphaOff val="0"/>
            </a:schemeClr>
          </a:fillRef>
          <a:effectRef idx="2">
            <a:schemeClr val="accent5">
              <a:shade val="50000"/>
              <a:hueOff val="160997"/>
              <a:satOff val="-3921"/>
              <a:lumOff val="17158"/>
              <a:alphaOff val="0"/>
            </a:schemeClr>
          </a:effectRef>
          <a:fontRef idx="minor">
            <a:schemeClr val="lt1"/>
          </a:fontRef>
        </p:style>
      </p:sp>
      <p:cxnSp>
        <p:nvCxnSpPr>
          <p:cNvPr id="68" name="Straight Arrow Connector 67"/>
          <p:cNvCxnSpPr/>
          <p:nvPr/>
        </p:nvCxnSpPr>
        <p:spPr>
          <a:xfrm flipV="1">
            <a:off x="8592813" y="4894686"/>
            <a:ext cx="1846048" cy="734"/>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9899843" y="4369767"/>
            <a:ext cx="7877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2025</a:t>
            </a:r>
          </a:p>
        </p:txBody>
      </p:sp>
      <p:sp>
        <p:nvSpPr>
          <p:cNvPr id="70" name="TextBox 69"/>
          <p:cNvSpPr txBox="1"/>
          <p:nvPr/>
        </p:nvSpPr>
        <p:spPr>
          <a:xfrm>
            <a:off x="8439467" y="4904478"/>
            <a:ext cx="1969478" cy="584775"/>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KH </a:t>
            </a:r>
            <a:r>
              <a:rPr lang="en-US" sz="1600" b="1" dirty="0" err="1">
                <a:latin typeface="Calibri" panose="020F0502020204030204" pitchFamily="34" charset="0"/>
                <a:cs typeface="Calibri" panose="020F0502020204030204" pitchFamily="34" charset="0"/>
              </a:rPr>
              <a:t>phát</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triển</a:t>
            </a:r>
            <a:r>
              <a:rPr lang="en-US" sz="1600" b="1" dirty="0">
                <a:latin typeface="Calibri" panose="020F0502020204030204" pitchFamily="34" charset="0"/>
                <a:cs typeface="Calibri" panose="020F0502020204030204" pitchFamily="34" charset="0"/>
              </a:rPr>
              <a:t> CQS 2021-2025 </a:t>
            </a:r>
          </a:p>
        </p:txBody>
      </p:sp>
    </p:spTree>
    <p:extLst>
      <p:ext uri="{BB962C8B-B14F-4D97-AF65-F5344CB8AC3E}">
        <p14:creationId xmlns:p14="http://schemas.microsoft.com/office/powerpoint/2010/main" val="20233738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117987" y="321640"/>
            <a:ext cx="12061929" cy="553998"/>
          </a:xfrm>
          <a:prstGeom prst="rect">
            <a:avLst/>
          </a:prstGeom>
          <a:noFill/>
        </p:spPr>
        <p:txBody>
          <a:bodyPr wrap="square" rtlCol="0">
            <a:spAutoFit/>
            <a:scene3d>
              <a:camera prst="orthographicFront"/>
              <a:lightRig rig="threePt" dir="t"/>
            </a:scene3d>
            <a:sp3d contourW="12700"/>
          </a:bodyPr>
          <a:lstStyle/>
          <a:p>
            <a:r>
              <a:rPr lang="en-US" altLang="ko-KR" sz="3000" b="1" dirty="0">
                <a:latin typeface="Calibri" panose="020F0502020204030204" pitchFamily="34" charset="0"/>
                <a:cs typeface="Calibri" panose="020F0502020204030204" pitchFamily="34" charset="0"/>
              </a:rPr>
              <a:t>CHIẾN LƯỢC XÂY DỰNG THÀNH PHỐ THÔNG MINH VÀ CHUYỂN ĐỔI SỐ</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4</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6" name="Rounded Rectangle 85"/>
          <p:cNvSpPr/>
          <p:nvPr/>
        </p:nvSpPr>
        <p:spPr>
          <a:xfrm>
            <a:off x="283373" y="1702625"/>
            <a:ext cx="3087678" cy="17863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libri" panose="020F0502020204030204" pitchFamily="34" charset="0"/>
                <a:cs typeface="Calibri" panose="020F0502020204030204" pitchFamily="34" charset="0"/>
              </a:rPr>
              <a:t>Hoàn </a:t>
            </a:r>
            <a:r>
              <a:rPr lang="en-US" b="1" dirty="0" err="1">
                <a:solidFill>
                  <a:srgbClr val="FF0000"/>
                </a:solidFill>
                <a:latin typeface="Calibri" panose="020F0502020204030204" pitchFamily="34" charset="0"/>
                <a:cs typeface="Calibri" panose="020F0502020204030204" pitchFamily="34" charset="0"/>
              </a:rPr>
              <a:t>thành</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xây</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dựng</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đô</a:t>
            </a:r>
            <a:r>
              <a:rPr lang="en-US" b="1" dirty="0">
                <a:solidFill>
                  <a:srgbClr val="FF0000"/>
                </a:solidFill>
                <a:latin typeface="Calibri" panose="020F0502020204030204" pitchFamily="34" charset="0"/>
                <a:cs typeface="Calibri" panose="020F0502020204030204" pitchFamily="34" charset="0"/>
              </a:rPr>
              <a:t> thị </a:t>
            </a:r>
            <a:r>
              <a:rPr lang="en-US" b="1" dirty="0" err="1">
                <a:solidFill>
                  <a:srgbClr val="FF0000"/>
                </a:solidFill>
                <a:latin typeface="Calibri" panose="020F0502020204030204" pitchFamily="34" charset="0"/>
                <a:cs typeface="Calibri" panose="020F0502020204030204" pitchFamily="34" charset="0"/>
              </a:rPr>
              <a:t>thông</a:t>
            </a:r>
            <a:r>
              <a:rPr lang="en-US" b="1" dirty="0">
                <a:solidFill>
                  <a:srgbClr val="FF0000"/>
                </a:solidFill>
                <a:latin typeface="Calibri" panose="020F0502020204030204" pitchFamily="34" charset="0"/>
                <a:cs typeface="Calibri" panose="020F0502020204030204" pitchFamily="34" charset="0"/>
              </a:rPr>
              <a:t> minh, </a:t>
            </a:r>
            <a:r>
              <a:rPr lang="en-US" b="1" dirty="0" err="1">
                <a:solidFill>
                  <a:srgbClr val="FF0000"/>
                </a:solidFill>
                <a:latin typeface="Calibri" panose="020F0502020204030204" pitchFamily="34" charset="0"/>
                <a:cs typeface="Calibri" panose="020F0502020204030204" pitchFamily="34" charset="0"/>
              </a:rPr>
              <a:t>kết</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nối</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đồng</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bộ</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với</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các</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mạng</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lưới</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đô</a:t>
            </a:r>
            <a:r>
              <a:rPr lang="en-US" b="1" dirty="0">
                <a:solidFill>
                  <a:srgbClr val="FF0000"/>
                </a:solidFill>
                <a:latin typeface="Calibri" panose="020F0502020204030204" pitchFamily="34" charset="0"/>
                <a:cs typeface="Calibri" panose="020F0502020204030204" pitchFamily="34" charset="0"/>
              </a:rPr>
              <a:t> thị </a:t>
            </a:r>
            <a:r>
              <a:rPr lang="en-US" b="1" dirty="0" err="1">
                <a:solidFill>
                  <a:srgbClr val="FF0000"/>
                </a:solidFill>
                <a:latin typeface="Calibri" panose="020F0502020204030204" pitchFamily="34" charset="0"/>
                <a:cs typeface="Calibri" panose="020F0502020204030204" pitchFamily="34" charset="0"/>
              </a:rPr>
              <a:t>thông</a:t>
            </a:r>
            <a:r>
              <a:rPr lang="en-US" b="1" dirty="0">
                <a:solidFill>
                  <a:srgbClr val="FF0000"/>
                </a:solidFill>
                <a:latin typeface="Calibri" panose="020F0502020204030204" pitchFamily="34" charset="0"/>
                <a:cs typeface="Calibri" panose="020F0502020204030204" pitchFamily="34" charset="0"/>
              </a:rPr>
              <a:t> minh </a:t>
            </a:r>
            <a:r>
              <a:rPr lang="en-US" b="1" dirty="0" err="1">
                <a:solidFill>
                  <a:srgbClr val="FF0000"/>
                </a:solidFill>
                <a:latin typeface="Calibri" panose="020F0502020204030204" pitchFamily="34" charset="0"/>
                <a:cs typeface="Calibri" panose="020F0502020204030204" pitchFamily="34" charset="0"/>
              </a:rPr>
              <a:t>trong</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nước</a:t>
            </a:r>
            <a:r>
              <a:rPr lang="en-US" b="1" dirty="0">
                <a:solidFill>
                  <a:srgbClr val="FF0000"/>
                </a:solidFill>
                <a:latin typeface="Calibri" panose="020F0502020204030204" pitchFamily="34" charset="0"/>
                <a:cs typeface="Calibri" panose="020F0502020204030204" pitchFamily="34" charset="0"/>
              </a:rPr>
              <a:t> và </a:t>
            </a:r>
            <a:r>
              <a:rPr lang="en-US" b="1" dirty="0" err="1">
                <a:solidFill>
                  <a:srgbClr val="FF0000"/>
                </a:solidFill>
                <a:latin typeface="Calibri" panose="020F0502020204030204" pitchFamily="34" charset="0"/>
                <a:cs typeface="Calibri" panose="020F0502020204030204" pitchFamily="34" charset="0"/>
              </a:rPr>
              <a:t>khu</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vực</a:t>
            </a:r>
            <a:r>
              <a:rPr lang="en-US" b="1" dirty="0">
                <a:solidFill>
                  <a:srgbClr val="FF0000"/>
                </a:solidFill>
                <a:latin typeface="Calibri" panose="020F0502020204030204" pitchFamily="34" charset="0"/>
                <a:cs typeface="Calibri" panose="020F0502020204030204" pitchFamily="34" charset="0"/>
              </a:rPr>
              <a:t> ASEAN </a:t>
            </a:r>
          </a:p>
        </p:txBody>
      </p:sp>
      <p:graphicFrame>
        <p:nvGraphicFramePr>
          <p:cNvPr id="87" name="Diagram 86"/>
          <p:cNvGraphicFramePr/>
          <p:nvPr>
            <p:extLst>
              <p:ext uri="{D42A27DB-BD31-4B8C-83A1-F6EECF244321}">
                <p14:modId xmlns:p14="http://schemas.microsoft.com/office/powerpoint/2010/main" val="638755153"/>
              </p:ext>
            </p:extLst>
          </p:nvPr>
        </p:nvGraphicFramePr>
        <p:xfrm>
          <a:off x="163186" y="4075923"/>
          <a:ext cx="7717718" cy="1781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le 3"/>
          <p:cNvSpPr txBox="1">
            <a:spLocks/>
          </p:cNvSpPr>
          <p:nvPr/>
        </p:nvSpPr>
        <p:spPr>
          <a:xfrm>
            <a:off x="4358960" y="1200746"/>
            <a:ext cx="3486639" cy="530225"/>
          </a:xfrm>
          <a:prstGeom prst="rect">
            <a:avLst/>
          </a:prstGeom>
        </p:spPr>
        <p:txBody>
          <a:bodyPr vert="horz" lIns="0" tIns="0" rIns="0" bIns="0" rtlCol="0" anchor="t" anchorCtr="0">
            <a:normAutofit fontScale="97500"/>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pPr algn="ctr"/>
            <a:r>
              <a:rPr lang="en-US" dirty="0">
                <a:solidFill>
                  <a:schemeClr val="accent2"/>
                </a:solidFill>
                <a:latin typeface="Calibri" panose="020F0502020204030204" pitchFamily="34" charset="0"/>
                <a:cs typeface="Calibri" panose="020F0502020204030204" pitchFamily="34" charset="0"/>
              </a:rPr>
              <a:t>TẦM NHÌN 2045</a:t>
            </a:r>
            <a:endParaRPr lang="en-US" dirty="0">
              <a:solidFill>
                <a:schemeClr val="accent2"/>
              </a:solidFill>
            </a:endParaRPr>
          </a:p>
        </p:txBody>
      </p:sp>
      <p:sp>
        <p:nvSpPr>
          <p:cNvPr id="19" name="Title 3"/>
          <p:cNvSpPr txBox="1">
            <a:spLocks/>
          </p:cNvSpPr>
          <p:nvPr/>
        </p:nvSpPr>
        <p:spPr>
          <a:xfrm>
            <a:off x="117987" y="1200746"/>
            <a:ext cx="3418450" cy="530225"/>
          </a:xfrm>
          <a:prstGeom prst="rect">
            <a:avLst/>
          </a:prstGeom>
        </p:spPr>
        <p:txBody>
          <a:bodyPr vert="horz" lIns="0" tIns="0" rIns="0" bIns="0" rtlCol="0" anchor="t" anchorCtr="0">
            <a:normAutofit fontScale="97500"/>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pPr algn="ctr"/>
            <a:r>
              <a:rPr lang="en-US" dirty="0">
                <a:solidFill>
                  <a:schemeClr val="accent2"/>
                </a:solidFill>
                <a:latin typeface="Calibri" panose="020F0502020204030204" pitchFamily="34" charset="0"/>
                <a:cs typeface="Calibri" panose="020F0502020204030204" pitchFamily="34" charset="0"/>
              </a:rPr>
              <a:t>MỤC TIÊU 2030</a:t>
            </a:r>
            <a:endParaRPr lang="en-US" dirty="0">
              <a:solidFill>
                <a:schemeClr val="accent2"/>
              </a:solidFill>
            </a:endParaRPr>
          </a:p>
        </p:txBody>
      </p:sp>
      <p:sp>
        <p:nvSpPr>
          <p:cNvPr id="20" name="Rounded Rectangle 19"/>
          <p:cNvSpPr/>
          <p:nvPr/>
        </p:nvSpPr>
        <p:spPr>
          <a:xfrm>
            <a:off x="4553801" y="1730971"/>
            <a:ext cx="3084399" cy="17863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libri" panose="020F0502020204030204" pitchFamily="34" charset="0"/>
                <a:cs typeface="Calibri" panose="020F0502020204030204" pitchFamily="34" charset="0"/>
              </a:rPr>
              <a:t>Phát </a:t>
            </a:r>
            <a:r>
              <a:rPr lang="en-US" b="1" dirty="0" err="1">
                <a:solidFill>
                  <a:srgbClr val="FF0000"/>
                </a:solidFill>
                <a:latin typeface="Calibri" panose="020F0502020204030204" pitchFamily="34" charset="0"/>
                <a:cs typeface="Calibri" panose="020F0502020204030204" pitchFamily="34" charset="0"/>
              </a:rPr>
              <a:t>triển</a:t>
            </a:r>
            <a:r>
              <a:rPr lang="en-US" b="1" dirty="0">
                <a:solidFill>
                  <a:srgbClr val="FF0000"/>
                </a:solidFill>
                <a:latin typeface="Calibri" panose="020F0502020204030204" pitchFamily="34" charset="0"/>
                <a:cs typeface="Calibri" panose="020F0502020204030204" pitchFamily="34" charset="0"/>
              </a:rPr>
              <a:t> Đà Nẵng </a:t>
            </a:r>
            <a:r>
              <a:rPr lang="en-US" b="1" dirty="0" err="1">
                <a:solidFill>
                  <a:srgbClr val="FF0000"/>
                </a:solidFill>
                <a:latin typeface="Calibri" panose="020F0502020204030204" pitchFamily="34" charset="0"/>
                <a:cs typeface="Calibri" panose="020F0502020204030204" pitchFamily="34" charset="0"/>
              </a:rPr>
              <a:t>trở</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thành</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đô</a:t>
            </a:r>
            <a:r>
              <a:rPr lang="en-US" b="1" dirty="0">
                <a:solidFill>
                  <a:srgbClr val="FF0000"/>
                </a:solidFill>
                <a:latin typeface="Calibri" panose="020F0502020204030204" pitchFamily="34" charset="0"/>
                <a:cs typeface="Calibri" panose="020F0502020204030204" pitchFamily="34" charset="0"/>
              </a:rPr>
              <a:t> thị </a:t>
            </a:r>
            <a:r>
              <a:rPr lang="en-US" b="1" dirty="0" err="1">
                <a:solidFill>
                  <a:srgbClr val="FF0000"/>
                </a:solidFill>
                <a:latin typeface="Calibri" panose="020F0502020204030204" pitchFamily="34" charset="0"/>
                <a:cs typeface="Calibri" panose="020F0502020204030204" pitchFamily="34" charset="0"/>
              </a:rPr>
              <a:t>sinh</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thái</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thông</a:t>
            </a:r>
            <a:r>
              <a:rPr lang="en-US" b="1" dirty="0">
                <a:solidFill>
                  <a:srgbClr val="FF0000"/>
                </a:solidFill>
                <a:latin typeface="Calibri" panose="020F0502020204030204" pitchFamily="34" charset="0"/>
                <a:cs typeface="Calibri" panose="020F0502020204030204" pitchFamily="34" charset="0"/>
              </a:rPr>
              <a:t> minh, </a:t>
            </a:r>
            <a:r>
              <a:rPr lang="en-US" b="1" dirty="0" err="1">
                <a:solidFill>
                  <a:srgbClr val="FF0000"/>
                </a:solidFill>
                <a:latin typeface="Calibri" panose="020F0502020204030204" pitchFamily="34" charset="0"/>
                <a:cs typeface="Calibri" panose="020F0502020204030204" pitchFamily="34" charset="0"/>
              </a:rPr>
              <a:t>trung</a:t>
            </a:r>
            <a:r>
              <a:rPr lang="en-US" b="1" dirty="0">
                <a:solidFill>
                  <a:srgbClr val="FF0000"/>
                </a:solidFill>
                <a:latin typeface="Calibri" panose="020F0502020204030204" pitchFamily="34" charset="0"/>
                <a:cs typeface="Calibri" panose="020F0502020204030204" pitchFamily="34" charset="0"/>
              </a:rPr>
              <a:t> tâm </a:t>
            </a:r>
            <a:r>
              <a:rPr lang="en-US" b="1" dirty="0" err="1">
                <a:solidFill>
                  <a:srgbClr val="FF0000"/>
                </a:solidFill>
                <a:latin typeface="Calibri" panose="020F0502020204030204" pitchFamily="34" charset="0"/>
                <a:cs typeface="Calibri" panose="020F0502020204030204" pitchFamily="34" charset="0"/>
              </a:rPr>
              <a:t>khởi</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nghiệp</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đổi</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mới</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sáng</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tạo</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thành</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phố</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biển</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đáng</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sống</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đạt</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đẳng</a:t>
            </a:r>
            <a:r>
              <a:rPr lang="en-US" b="1" dirty="0">
                <a:solidFill>
                  <a:srgbClr val="FF0000"/>
                </a:solidFill>
                <a:latin typeface="Calibri" panose="020F0502020204030204" pitchFamily="34" charset="0"/>
                <a:cs typeface="Calibri" panose="020F0502020204030204" pitchFamily="34" charset="0"/>
              </a:rPr>
              <a:t> cấp </a:t>
            </a:r>
            <a:r>
              <a:rPr lang="en-US" b="1" dirty="0" err="1">
                <a:solidFill>
                  <a:srgbClr val="FF0000"/>
                </a:solidFill>
                <a:latin typeface="Calibri" panose="020F0502020204030204" pitchFamily="34" charset="0"/>
                <a:cs typeface="Calibri" panose="020F0502020204030204" pitchFamily="34" charset="0"/>
              </a:rPr>
              <a:t>khu</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vực</a:t>
            </a:r>
            <a:r>
              <a:rPr lang="en-US" b="1" dirty="0">
                <a:solidFill>
                  <a:srgbClr val="FF0000"/>
                </a:solidFill>
                <a:latin typeface="Calibri" panose="020F0502020204030204" pitchFamily="34" charset="0"/>
                <a:cs typeface="Calibri" panose="020F0502020204030204" pitchFamily="34" charset="0"/>
              </a:rPr>
              <a:t> Châu Á</a:t>
            </a:r>
          </a:p>
        </p:txBody>
      </p:sp>
      <p:pic>
        <p:nvPicPr>
          <p:cNvPr id="13" name="Picture 2" descr="mo hinh chuyen doi so -Da Na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0904" y="1184709"/>
            <a:ext cx="4210109" cy="517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3"/>
          <p:cNvSpPr txBox="1">
            <a:spLocks/>
          </p:cNvSpPr>
          <p:nvPr/>
        </p:nvSpPr>
        <p:spPr>
          <a:xfrm>
            <a:off x="2235763" y="6024202"/>
            <a:ext cx="2601347" cy="697273"/>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pPr algn="ctr"/>
            <a:r>
              <a:rPr lang="en-US" sz="1600" dirty="0">
                <a:solidFill>
                  <a:srgbClr val="FF0000"/>
                </a:solidFill>
                <a:latin typeface="Calibri" panose="020F0502020204030204" pitchFamily="34" charset="0"/>
                <a:cs typeface="Calibri" panose="020F0502020204030204" pitchFamily="34" charset="0"/>
              </a:rPr>
              <a:t>Kinh </a:t>
            </a:r>
            <a:r>
              <a:rPr lang="en-US" sz="1600" dirty="0" err="1">
                <a:solidFill>
                  <a:srgbClr val="FF0000"/>
                </a:solidFill>
                <a:latin typeface="Calibri" panose="020F0502020204030204" pitchFamily="34" charset="0"/>
                <a:cs typeface="Calibri" panose="020F0502020204030204" pitchFamily="34" charset="0"/>
              </a:rPr>
              <a:t>tế</a:t>
            </a:r>
            <a:r>
              <a:rPr lang="en-US" sz="1600" dirty="0">
                <a:solidFill>
                  <a:srgbClr val="FF0000"/>
                </a:solidFill>
                <a:latin typeface="Calibri" panose="020F0502020204030204" pitchFamily="34" charset="0"/>
                <a:cs typeface="Calibri" panose="020F0502020204030204" pitchFamily="34" charset="0"/>
              </a:rPr>
              <a:t> số </a:t>
            </a:r>
            <a:r>
              <a:rPr lang="en-US" sz="1600" dirty="0" err="1">
                <a:solidFill>
                  <a:srgbClr val="FF0000"/>
                </a:solidFill>
                <a:latin typeface="Calibri" panose="020F0502020204030204" pitchFamily="34" charset="0"/>
                <a:cs typeface="Calibri" panose="020F0502020204030204" pitchFamily="34" charset="0"/>
              </a:rPr>
              <a:t>chiếm</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tối</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thiểu</a:t>
            </a:r>
            <a:r>
              <a:rPr lang="en-US" sz="1600" dirty="0">
                <a:solidFill>
                  <a:srgbClr val="FF0000"/>
                </a:solidFill>
                <a:latin typeface="Calibri" panose="020F0502020204030204" pitchFamily="34" charset="0"/>
                <a:cs typeface="Calibri" panose="020F0502020204030204" pitchFamily="34" charset="0"/>
              </a:rPr>
              <a:t> 20% GRDP; </a:t>
            </a:r>
            <a:r>
              <a:rPr lang="en-US" sz="1600" dirty="0" err="1">
                <a:solidFill>
                  <a:srgbClr val="FF0000"/>
                </a:solidFill>
                <a:latin typeface="Calibri" panose="020F0502020204030204" pitchFamily="34" charset="0"/>
                <a:cs typeface="Calibri" panose="020F0502020204030204" pitchFamily="34" charset="0"/>
              </a:rPr>
              <a:t>trong</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đó</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công</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nghiệp</a:t>
            </a:r>
            <a:r>
              <a:rPr lang="en-US" sz="1600" dirty="0">
                <a:solidFill>
                  <a:srgbClr val="FF0000"/>
                </a:solidFill>
                <a:latin typeface="Calibri" panose="020F0502020204030204" pitchFamily="34" charset="0"/>
                <a:cs typeface="Calibri" panose="020F0502020204030204" pitchFamily="34" charset="0"/>
              </a:rPr>
              <a:t> ICT </a:t>
            </a:r>
            <a:r>
              <a:rPr lang="en-US" sz="1600" dirty="0" err="1">
                <a:solidFill>
                  <a:srgbClr val="FF0000"/>
                </a:solidFill>
                <a:latin typeface="Calibri" panose="020F0502020204030204" pitchFamily="34" charset="0"/>
                <a:cs typeface="Calibri" panose="020F0502020204030204" pitchFamily="34" charset="0"/>
              </a:rPr>
              <a:t>chiếm</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tối</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thiểu</a:t>
            </a:r>
            <a:r>
              <a:rPr lang="en-US" sz="1600" dirty="0">
                <a:solidFill>
                  <a:srgbClr val="FF0000"/>
                </a:solidFill>
                <a:latin typeface="Calibri" panose="020F0502020204030204" pitchFamily="34" charset="0"/>
                <a:cs typeface="Calibri" panose="020F0502020204030204" pitchFamily="34" charset="0"/>
              </a:rPr>
              <a:t> 10%</a:t>
            </a:r>
            <a:endParaRPr lang="en-US" sz="1600" dirty="0">
              <a:solidFill>
                <a:srgbClr val="FF0000"/>
              </a:solidFill>
            </a:endParaRPr>
          </a:p>
        </p:txBody>
      </p:sp>
      <p:sp>
        <p:nvSpPr>
          <p:cNvPr id="15" name="Title 3"/>
          <p:cNvSpPr txBox="1">
            <a:spLocks/>
          </p:cNvSpPr>
          <p:nvPr/>
        </p:nvSpPr>
        <p:spPr>
          <a:xfrm>
            <a:off x="4781624" y="5260160"/>
            <a:ext cx="2628751" cy="846498"/>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pPr algn="ctr"/>
            <a:r>
              <a:rPr lang="en-US" sz="1600" dirty="0">
                <a:solidFill>
                  <a:srgbClr val="FF0000"/>
                </a:solidFill>
                <a:latin typeface="Calibri" panose="020F0502020204030204" pitchFamily="34" charset="0"/>
                <a:cs typeface="Calibri" panose="020F0502020204030204" pitchFamily="34" charset="0"/>
              </a:rPr>
              <a:t>Kinh </a:t>
            </a:r>
            <a:r>
              <a:rPr lang="en-US" sz="1600" dirty="0" err="1">
                <a:solidFill>
                  <a:srgbClr val="FF0000"/>
                </a:solidFill>
                <a:latin typeface="Calibri" panose="020F0502020204030204" pitchFamily="34" charset="0"/>
                <a:cs typeface="Calibri" panose="020F0502020204030204" pitchFamily="34" charset="0"/>
              </a:rPr>
              <a:t>tế</a:t>
            </a:r>
            <a:r>
              <a:rPr lang="en-US" sz="1600" dirty="0">
                <a:solidFill>
                  <a:srgbClr val="FF0000"/>
                </a:solidFill>
                <a:latin typeface="Calibri" panose="020F0502020204030204" pitchFamily="34" charset="0"/>
                <a:cs typeface="Calibri" panose="020F0502020204030204" pitchFamily="34" charset="0"/>
              </a:rPr>
              <a:t> số </a:t>
            </a:r>
            <a:r>
              <a:rPr lang="en-US" sz="1600" dirty="0" err="1">
                <a:solidFill>
                  <a:srgbClr val="FF0000"/>
                </a:solidFill>
                <a:latin typeface="Calibri" panose="020F0502020204030204" pitchFamily="34" charset="0"/>
                <a:cs typeface="Calibri" panose="020F0502020204030204" pitchFamily="34" charset="0"/>
              </a:rPr>
              <a:t>chiếm</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tối</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thiểu</a:t>
            </a:r>
            <a:r>
              <a:rPr lang="en-US" sz="1600" dirty="0">
                <a:solidFill>
                  <a:srgbClr val="FF0000"/>
                </a:solidFill>
                <a:latin typeface="Calibri" panose="020F0502020204030204" pitchFamily="34" charset="0"/>
                <a:cs typeface="Calibri" panose="020F0502020204030204" pitchFamily="34" charset="0"/>
              </a:rPr>
              <a:t> 30% GRDP; </a:t>
            </a:r>
            <a:r>
              <a:rPr lang="en-US" sz="1600" dirty="0" err="1">
                <a:solidFill>
                  <a:srgbClr val="FF0000"/>
                </a:solidFill>
                <a:latin typeface="Calibri" panose="020F0502020204030204" pitchFamily="34" charset="0"/>
                <a:cs typeface="Calibri" panose="020F0502020204030204" pitchFamily="34" charset="0"/>
              </a:rPr>
              <a:t>trong</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đó</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công</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nghiệp</a:t>
            </a:r>
            <a:r>
              <a:rPr lang="en-US" sz="1600" dirty="0">
                <a:solidFill>
                  <a:srgbClr val="FF0000"/>
                </a:solidFill>
                <a:latin typeface="Calibri" panose="020F0502020204030204" pitchFamily="34" charset="0"/>
                <a:cs typeface="Calibri" panose="020F0502020204030204" pitchFamily="34" charset="0"/>
              </a:rPr>
              <a:t> ICT </a:t>
            </a:r>
            <a:r>
              <a:rPr lang="en-US" sz="1600" dirty="0" err="1">
                <a:solidFill>
                  <a:srgbClr val="FF0000"/>
                </a:solidFill>
                <a:latin typeface="Calibri" panose="020F0502020204030204" pitchFamily="34" charset="0"/>
                <a:cs typeface="Calibri" panose="020F0502020204030204" pitchFamily="34" charset="0"/>
              </a:rPr>
              <a:t>chiếm</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tối</a:t>
            </a:r>
            <a:r>
              <a:rPr lang="en-US" sz="1600" dirty="0">
                <a:solidFill>
                  <a:srgbClr val="FF0000"/>
                </a:solidFill>
                <a:latin typeface="Calibri" panose="020F0502020204030204" pitchFamily="34" charset="0"/>
                <a:cs typeface="Calibri" panose="020F0502020204030204" pitchFamily="34" charset="0"/>
              </a:rPr>
              <a:t> </a:t>
            </a:r>
            <a:r>
              <a:rPr lang="en-US" sz="1600" dirty="0" err="1">
                <a:solidFill>
                  <a:srgbClr val="FF0000"/>
                </a:solidFill>
                <a:latin typeface="Calibri" panose="020F0502020204030204" pitchFamily="34" charset="0"/>
                <a:cs typeface="Calibri" panose="020F0502020204030204" pitchFamily="34" charset="0"/>
              </a:rPr>
              <a:t>thiểu</a:t>
            </a:r>
            <a:r>
              <a:rPr lang="en-US" sz="1600" dirty="0">
                <a:solidFill>
                  <a:srgbClr val="FF0000"/>
                </a:solidFill>
                <a:latin typeface="Calibri" panose="020F0502020204030204" pitchFamily="34" charset="0"/>
                <a:cs typeface="Calibri" panose="020F0502020204030204" pitchFamily="34" charset="0"/>
              </a:rPr>
              <a:t> 15%</a:t>
            </a:r>
            <a:endParaRPr lang="en-US" sz="1600" dirty="0">
              <a:solidFill>
                <a:srgbClr val="FF0000"/>
              </a:solidFill>
            </a:endParaRPr>
          </a:p>
        </p:txBody>
      </p:sp>
    </p:spTree>
    <p:extLst>
      <p:ext uri="{BB962C8B-B14F-4D97-AF65-F5344CB8AC3E}">
        <p14:creationId xmlns:p14="http://schemas.microsoft.com/office/powerpoint/2010/main" val="41801783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117987" y="321640"/>
            <a:ext cx="12061929" cy="553998"/>
          </a:xfrm>
          <a:prstGeom prst="rect">
            <a:avLst/>
          </a:prstGeom>
          <a:noFill/>
        </p:spPr>
        <p:txBody>
          <a:bodyPr wrap="square" rtlCol="0">
            <a:spAutoFit/>
            <a:scene3d>
              <a:camera prst="orthographicFront"/>
              <a:lightRig rig="threePt" dir="t"/>
            </a:scene3d>
            <a:sp3d contourW="12700"/>
          </a:bodyPr>
          <a:lstStyle/>
          <a:p>
            <a:r>
              <a:rPr lang="en-US" altLang="ko-KR" sz="3000" b="1" dirty="0">
                <a:latin typeface="Calibri" panose="020F0502020204030204" pitchFamily="34" charset="0"/>
                <a:cs typeface="Calibri" panose="020F0502020204030204" pitchFamily="34" charset="0"/>
              </a:rPr>
              <a:t>CẤU TRÚC VÀ MÔ HÌNH ĐÔ THỊ TRONG ĐỒ ÁN QUY HOẠCH CHUNG</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5</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Google Shape;314;p41"/>
          <p:cNvPicPr preferRelativeResize="0"/>
          <p:nvPr/>
        </p:nvPicPr>
        <p:blipFill>
          <a:blip r:embed="rId3">
            <a:alphaModFix/>
          </a:blip>
          <a:stretch>
            <a:fillRect/>
          </a:stretch>
        </p:blipFill>
        <p:spPr>
          <a:xfrm>
            <a:off x="-1" y="1043492"/>
            <a:ext cx="8187397" cy="5750246"/>
          </a:xfrm>
          <a:prstGeom prst="rect">
            <a:avLst/>
          </a:prstGeom>
          <a:noFill/>
          <a:ln>
            <a:noFill/>
          </a:ln>
        </p:spPr>
      </p:pic>
      <p:sp>
        <p:nvSpPr>
          <p:cNvPr id="17" name="Google Shape;351;p45"/>
          <p:cNvSpPr txBox="1"/>
          <p:nvPr/>
        </p:nvSpPr>
        <p:spPr>
          <a:xfrm>
            <a:off x="8398411" y="1043492"/>
            <a:ext cx="3626759" cy="5750246"/>
          </a:xfrm>
          <a:prstGeom prst="rect">
            <a:avLst/>
          </a:prstGeom>
          <a:solidFill>
            <a:srgbClr val="D8D8D8"/>
          </a:solidFill>
          <a:ln>
            <a:noFill/>
          </a:ln>
        </p:spPr>
        <p:txBody>
          <a:bodyPr spcFirstLastPara="1" wrap="square" lIns="91425" tIns="91425" rIns="91425" bIns="91425" anchor="t" anchorCtr="0">
            <a:noAutofit/>
          </a:bodyPr>
          <a:lstStyle/>
          <a:p>
            <a:pPr marL="57150" marR="35657" lvl="0" indent="0" algn="just" rtl="0">
              <a:lnSpc>
                <a:spcPct val="100000"/>
              </a:lnSpc>
              <a:spcBef>
                <a:spcPts val="0"/>
              </a:spcBef>
              <a:spcAft>
                <a:spcPts val="0"/>
              </a:spcAft>
              <a:buClr>
                <a:srgbClr val="000000"/>
              </a:buClr>
              <a:buSzPts val="1600"/>
              <a:buFont typeface="Arial"/>
              <a:buNone/>
            </a:pPr>
            <a:r>
              <a:rPr lang="en" sz="2000" b="1" dirty="0">
                <a:latin typeface="Times New Roman" panose="02020603050405020304" pitchFamily="18" charset="0"/>
                <a:cs typeface="Times New Roman" panose="02020603050405020304" pitchFamily="18" charset="0"/>
              </a:rPr>
              <a:t>ĐÔ THỊ THÔNG MINH</a:t>
            </a:r>
            <a:endParaRPr sz="2000" b="1" dirty="0">
              <a:latin typeface="Times New Roman" panose="02020603050405020304" pitchFamily="18" charset="0"/>
              <a:cs typeface="Times New Roman" panose="02020603050405020304" pitchFamily="18" charset="0"/>
            </a:endParaRPr>
          </a:p>
          <a:p>
            <a:pPr marL="57150" marR="35657" lvl="0" indent="0" algn="just" rtl="0">
              <a:spcBef>
                <a:spcPts val="1000"/>
              </a:spcBef>
              <a:spcAft>
                <a:spcPts val="0"/>
              </a:spcAft>
              <a:buClr>
                <a:schemeClr val="dk1"/>
              </a:buClr>
              <a:buSzPts val="1600"/>
              <a:buFont typeface="Arial"/>
              <a:buNone/>
            </a:pPr>
            <a:r>
              <a:rPr lang="en" sz="2000" dirty="0">
                <a:solidFill>
                  <a:schemeClr val="dk1"/>
                </a:solidFill>
                <a:latin typeface="Times New Roman" panose="02020603050405020304" pitchFamily="18" charset="0"/>
                <a:cs typeface="Times New Roman" panose="02020603050405020304" pitchFamily="18" charset="0"/>
              </a:rPr>
              <a:t>- Đồ án Điều chỉnh Quy hoạch chung thành phố Đà Nẵng đến năm 2030, tầm nhìn 2045 (phê duyệt tại Quyết định số 359/QĐ-TTg ngày 15/3/2021) đã </a:t>
            </a:r>
            <a:r>
              <a:rPr lang="en" sz="2000" dirty="0">
                <a:solidFill>
                  <a:srgbClr val="FF0000"/>
                </a:solidFill>
                <a:latin typeface="Times New Roman" panose="02020603050405020304" pitchFamily="18" charset="0"/>
                <a:cs typeface="Times New Roman" panose="02020603050405020304" pitchFamily="18" charset="0"/>
              </a:rPr>
              <a:t>lồng ghép các giải pháp thành phố thông minh đồng bộ trong mô phát triển đô thị</a:t>
            </a:r>
            <a:r>
              <a:rPr lang="en" sz="2000" dirty="0">
                <a:solidFill>
                  <a:schemeClr val="dk1"/>
                </a:solidFill>
                <a:latin typeface="Times New Roman" panose="02020603050405020304" pitchFamily="18" charset="0"/>
                <a:cs typeface="Times New Roman" panose="02020603050405020304" pitchFamily="18" charset="0"/>
              </a:rPr>
              <a:t>;</a:t>
            </a:r>
            <a:endParaRPr sz="2000" dirty="0">
              <a:solidFill>
                <a:schemeClr val="dk1"/>
              </a:solidFill>
              <a:latin typeface="Times New Roman" panose="02020603050405020304" pitchFamily="18" charset="0"/>
              <a:cs typeface="Times New Roman" panose="02020603050405020304" pitchFamily="18" charset="0"/>
            </a:endParaRPr>
          </a:p>
          <a:p>
            <a:pPr marL="57150" marR="35657" lvl="0" indent="0" algn="just" rtl="0">
              <a:spcBef>
                <a:spcPts val="0"/>
              </a:spcBef>
              <a:spcAft>
                <a:spcPts val="0"/>
              </a:spcAft>
              <a:buClr>
                <a:schemeClr val="dk1"/>
              </a:buClr>
              <a:buSzPts val="1600"/>
              <a:buFont typeface="Arial"/>
              <a:buNone/>
            </a:pPr>
            <a:endParaRPr sz="2000" dirty="0">
              <a:solidFill>
                <a:schemeClr val="dk1"/>
              </a:solidFill>
              <a:latin typeface="Times New Roman" panose="02020603050405020304" pitchFamily="18" charset="0"/>
              <a:cs typeface="Times New Roman" panose="02020603050405020304" pitchFamily="18" charset="0"/>
            </a:endParaRPr>
          </a:p>
          <a:p>
            <a:pPr marL="57150" marR="35657" lvl="0" indent="0" algn="just" rtl="0">
              <a:spcBef>
                <a:spcPts val="0"/>
              </a:spcBef>
              <a:spcAft>
                <a:spcPts val="0"/>
              </a:spcAft>
              <a:buClr>
                <a:schemeClr val="dk1"/>
              </a:buClr>
              <a:buSzPts val="1600"/>
              <a:buFont typeface="Arial"/>
              <a:buNone/>
            </a:pPr>
            <a:r>
              <a:rPr lang="en" sz="2000" dirty="0">
                <a:solidFill>
                  <a:schemeClr val="dk1"/>
                </a:solidFill>
                <a:latin typeface="Times New Roman" panose="02020603050405020304" pitchFamily="18" charset="0"/>
                <a:cs typeface="Times New Roman" panose="02020603050405020304" pitchFamily="18" charset="0"/>
              </a:rPr>
              <a:t>- Đồ án đã xác định </a:t>
            </a:r>
            <a:r>
              <a:rPr lang="en" sz="2000" dirty="0">
                <a:solidFill>
                  <a:srgbClr val="FF0000"/>
                </a:solidFill>
                <a:latin typeface="Times New Roman" panose="02020603050405020304" pitchFamily="18" charset="0"/>
                <a:cs typeface="Times New Roman" panose="02020603050405020304" pitchFamily="18" charset="0"/>
              </a:rPr>
              <a:t>ứng dụng ICT trong hạng mục quy hoạch đô thị và phát triển hạ tầng kỹ thuật đô thị</a:t>
            </a:r>
            <a:r>
              <a:rPr lang="en" sz="2000" dirty="0">
                <a:solidFill>
                  <a:schemeClr val="dk1"/>
                </a:solidFill>
                <a:latin typeface="Times New Roman" panose="02020603050405020304" pitchFamily="18" charset="0"/>
                <a:cs typeface="Times New Roman" panose="02020603050405020304" pitchFamily="18" charset="0"/>
              </a:rPr>
              <a:t> nhằm nâng cao hiệu quả quản lý đô thị và cung cấp các dịch vụ, tiện ích thông minh cho người dân.</a:t>
            </a:r>
            <a:endParaRPr sz="2000" dirty="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55883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156845" y="297300"/>
            <a:ext cx="12061929" cy="553998"/>
          </a:xfrm>
          <a:prstGeom prst="rect">
            <a:avLst/>
          </a:prstGeom>
          <a:noFill/>
        </p:spPr>
        <p:txBody>
          <a:bodyPr wrap="square" rtlCol="0">
            <a:spAutoFit/>
            <a:scene3d>
              <a:camera prst="orthographicFront"/>
              <a:lightRig rig="threePt" dir="t"/>
            </a:scene3d>
            <a:sp3d contourW="12700"/>
          </a:bodyPr>
          <a:lstStyle/>
          <a:p>
            <a:r>
              <a:rPr lang="en-US" altLang="ko-KR" sz="3000" b="1" dirty="0">
                <a:latin typeface="Calibri" panose="020F0502020204030204" pitchFamily="34" charset="0"/>
                <a:cs typeface="Calibri" panose="020F0502020204030204" pitchFamily="34" charset="0"/>
              </a:rPr>
              <a:t>CÁCH TIẾP CẬN TRONG TRIỂN KHAI TPTM VÀ CHUYỂN ĐỔI SỐ</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6</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AutoShape 37"/>
          <p:cNvSpPr>
            <a:spLocks noChangeArrowheads="1"/>
          </p:cNvSpPr>
          <p:nvPr/>
        </p:nvSpPr>
        <p:spPr bwMode="auto">
          <a:xfrm rot="217207">
            <a:off x="987127" y="2034099"/>
            <a:ext cx="3663012" cy="2519018"/>
          </a:xfrm>
          <a:prstGeom prst="triangle">
            <a:avLst>
              <a:gd name="adj" fmla="val 50000"/>
            </a:avLst>
          </a:prstGeom>
          <a:solidFill>
            <a:srgbClr val="FFFFFF"/>
          </a:solidFill>
          <a:ln w="142875" cmpd="thinThick">
            <a:miter lim="800000"/>
            <a:headEnd/>
            <a:tailEnd/>
          </a:ln>
          <a:scene3d>
            <a:camera prst="legacyObliqueTopRight">
              <a:rot lat="0" lon="21299999" rev="0"/>
            </a:camera>
            <a:lightRig rig="legacyFlat3" dir="b"/>
          </a:scene3d>
          <a:sp3d extrusionH="430200" prstMaterial="legacyMatte">
            <a:bevelT w="13500" h="13500" prst="angle"/>
            <a:bevelB w="13500" h="13500" prst="angle"/>
            <a:extrusionClr>
              <a:srgbClr val="FFFFFF"/>
            </a:extrusionClr>
            <a:contourClr>
              <a:srgbClr val="FFFFFF"/>
            </a:contourClr>
          </a:sp3d>
        </p:spPr>
        <p:txBody>
          <a:bodyPr rot="0" vert="horz" wrap="square" lIns="91440" tIns="45720" rIns="91440" bIns="45720" anchor="t" anchorCtr="0" upright="1">
            <a:noAutofit/>
          </a:bodyPr>
          <a:lstStyle/>
          <a:p>
            <a:pPr indent="457200" algn="ctr">
              <a:lnSpc>
                <a:spcPct val="120000"/>
              </a:lnSpc>
              <a:spcAft>
                <a:spcPts val="600"/>
              </a:spcAft>
            </a:pPr>
            <a:endParaRPr lang="en-US" sz="1600" b="1" dirty="0">
              <a:effectLst>
                <a:glow rad="101600">
                  <a:schemeClr val="accent5">
                    <a:satMod val="175000"/>
                    <a:alpha val="40000"/>
                  </a:schemeClr>
                </a:glow>
              </a:effectLst>
              <a:latin typeface="Times New Roman"/>
              <a:ea typeface="MS Mincho"/>
            </a:endParaRPr>
          </a:p>
        </p:txBody>
      </p:sp>
      <p:sp>
        <p:nvSpPr>
          <p:cNvPr id="9" name="TextBox 8"/>
          <p:cNvSpPr txBox="1"/>
          <p:nvPr/>
        </p:nvSpPr>
        <p:spPr>
          <a:xfrm rot="18551397">
            <a:off x="703818" y="2975388"/>
            <a:ext cx="1969476"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THÔNG MINH</a:t>
            </a:r>
          </a:p>
        </p:txBody>
      </p:sp>
      <p:sp>
        <p:nvSpPr>
          <p:cNvPr id="10" name="TextBox 9"/>
          <p:cNvSpPr txBox="1"/>
          <p:nvPr/>
        </p:nvSpPr>
        <p:spPr>
          <a:xfrm>
            <a:off x="2020190" y="4696611"/>
            <a:ext cx="1383931"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HẠ TẦNG</a:t>
            </a:r>
          </a:p>
        </p:txBody>
      </p:sp>
      <p:sp>
        <p:nvSpPr>
          <p:cNvPr id="13" name="TextBox 12"/>
          <p:cNvSpPr txBox="1"/>
          <p:nvPr/>
        </p:nvSpPr>
        <p:spPr>
          <a:xfrm rot="3498616">
            <a:off x="3416562" y="2941314"/>
            <a:ext cx="1383931"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DỮ LIỆU</a:t>
            </a:r>
          </a:p>
        </p:txBody>
      </p:sp>
      <p:sp>
        <p:nvSpPr>
          <p:cNvPr id="15" name="TextBox 14"/>
          <p:cNvSpPr txBox="1"/>
          <p:nvPr/>
        </p:nvSpPr>
        <p:spPr>
          <a:xfrm>
            <a:off x="2020190" y="3684165"/>
            <a:ext cx="1688122" cy="707886"/>
          </a:xfrm>
          <a:prstGeom prst="rect">
            <a:avLst/>
          </a:prstGeom>
          <a:noFill/>
        </p:spPr>
        <p:txBody>
          <a:bodyPr wrap="square" rtlCol="0">
            <a:spAutoFit/>
          </a:bodyPr>
          <a:lstStyle/>
          <a:p>
            <a:pPr algn="ctr"/>
            <a:r>
              <a:rPr lang="en-US" sz="2000" b="1" dirty="0">
                <a:solidFill>
                  <a:srgbClr val="0070C0"/>
                </a:solidFill>
                <a:latin typeface="Times New Roman" panose="02020603050405020304" pitchFamily="18" charset="0"/>
                <a:cs typeface="Times New Roman" panose="02020603050405020304" pitchFamily="18" charset="0"/>
              </a:rPr>
              <a:t>DATA CENTRIC</a:t>
            </a:r>
          </a:p>
        </p:txBody>
      </p:sp>
      <p:sp>
        <p:nvSpPr>
          <p:cNvPr id="18" name="Rectangle 17"/>
          <p:cNvSpPr/>
          <p:nvPr/>
        </p:nvSpPr>
        <p:spPr>
          <a:xfrm>
            <a:off x="5303519" y="1597490"/>
            <a:ext cx="4515729" cy="1323439"/>
          </a:xfrm>
          <a:prstGeom prst="rect">
            <a:avLst/>
          </a:prstGeom>
        </p:spPr>
        <p:txBody>
          <a:bodyPr wrap="square">
            <a:spAutoFit/>
          </a:bodyPr>
          <a:lstStyle/>
          <a:p>
            <a:pPr marL="342900" indent="-342900" algn="just">
              <a:spcBef>
                <a:spcPts val="300"/>
              </a:spcBef>
              <a:spcAft>
                <a:spcPts val="300"/>
              </a:spcAft>
              <a:buFont typeface="Arial" pitchFamily="34" charset="0"/>
              <a:buChar char="•"/>
            </a:pPr>
            <a:r>
              <a:rPr lang="vi-VN" sz="2000" dirty="0">
                <a:latin typeface="Times New Roman" panose="02020603050405020304" pitchFamily="18" charset="0"/>
                <a:cs typeface="Times New Roman" panose="02020603050405020304" pitchFamily="18" charset="0"/>
              </a:rPr>
              <a:t>T</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cung</a:t>
            </a:r>
            <a:r>
              <a:rPr lang="en-US" sz="2000" dirty="0">
                <a:latin typeface="Times New Roman" panose="02020603050405020304" pitchFamily="18" charset="0"/>
                <a:cs typeface="Times New Roman" panose="02020603050405020304" pitchFamily="18" charset="0"/>
              </a:rPr>
              <a:t> cấp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dịch vụ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dân, </a:t>
            </a:r>
            <a:r>
              <a:rPr lang="en-US" sz="2000" dirty="0" err="1">
                <a:latin typeface="Times New Roman" panose="02020603050405020304" pitchFamily="18" charset="0"/>
                <a:cs typeface="Times New Roman" panose="02020603050405020304" pitchFamily="18" charset="0"/>
              </a:rPr>
              <a:t>doanh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số và </a:t>
            </a:r>
            <a:r>
              <a:rPr lang="en-US" sz="2000" dirty="0" err="1">
                <a:latin typeface="Times New Roman" panose="02020603050405020304" pitchFamily="18" charset="0"/>
                <a:cs typeface="Times New Roman" panose="02020603050405020304" pitchFamily="18" charset="0"/>
              </a:rPr>
              <a:t>dữ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 số</a:t>
            </a:r>
          </a:p>
        </p:txBody>
      </p:sp>
      <p:sp>
        <p:nvSpPr>
          <p:cNvPr id="19" name="Rectangle 18"/>
          <p:cNvSpPr/>
          <p:nvPr/>
        </p:nvSpPr>
        <p:spPr>
          <a:xfrm>
            <a:off x="5303520" y="3403364"/>
            <a:ext cx="4515728" cy="1323439"/>
          </a:xfrm>
          <a:prstGeom prst="rect">
            <a:avLst/>
          </a:prstGeom>
        </p:spPr>
        <p:txBody>
          <a:bodyPr wrap="square">
            <a:spAutoFit/>
          </a:bodyPr>
          <a:lstStyle/>
          <a:p>
            <a:pPr marL="342900" indent="-342900" algn="just">
              <a:spcBef>
                <a:spcPts val="300"/>
              </a:spcBef>
              <a:spcAft>
                <a:spcPts val="300"/>
              </a:spcAft>
              <a:buFont typeface="Arial" pitchFamily="34" charset="0"/>
              <a:buChar char="•"/>
            </a:pP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số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khai</a:t>
            </a:r>
            <a:r>
              <a:rPr lang="en-US" sz="2000" dirty="0">
                <a:latin typeface="Times New Roman" panose="02020603050405020304" pitchFamily="18" charset="0"/>
                <a:cs typeface="Times New Roman" panose="02020603050405020304" pitchFamily="18" charset="0"/>
              </a:rPr>
              <a:t> Chính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minh, </a:t>
            </a:r>
            <a:r>
              <a:rPr lang="en-US" sz="2000" dirty="0">
                <a:solidFill>
                  <a:srgbClr val="FF0000"/>
                </a:solidFill>
                <a:latin typeface="Times New Roman" panose="02020603050405020304" pitchFamily="18" charset="0"/>
                <a:cs typeface="Times New Roman" panose="02020603050405020304" pitchFamily="18" charset="0"/>
              </a:rPr>
              <a:t>lấy </a:t>
            </a:r>
            <a:r>
              <a:rPr lang="en-US" sz="2000" dirty="0" err="1">
                <a:solidFill>
                  <a:srgbClr val="FF0000"/>
                </a:solidFill>
                <a:latin typeface="Times New Roman" panose="02020603050405020304" pitchFamily="18" charset="0"/>
                <a:cs typeface="Times New Roman" panose="02020603050405020304" pitchFamily="18" charset="0"/>
              </a:rPr>
              <a:t>dữ</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liệu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trung</a:t>
            </a:r>
            <a:r>
              <a:rPr lang="en-US" sz="2000" dirty="0">
                <a:solidFill>
                  <a:srgbClr val="FF0000"/>
                </a:solidFill>
                <a:latin typeface="Times New Roman" panose="02020603050405020304" pitchFamily="18" charset="0"/>
                <a:cs typeface="Times New Roman" panose="02020603050405020304" pitchFamily="18" charset="0"/>
              </a:rPr>
              <a:t> tâm - Data Centric</a:t>
            </a:r>
          </a:p>
        </p:txBody>
      </p:sp>
    </p:spTree>
    <p:extLst>
      <p:ext uri="{BB962C8B-B14F-4D97-AF65-F5344CB8AC3E}">
        <p14:creationId xmlns:p14="http://schemas.microsoft.com/office/powerpoint/2010/main" val="19002545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altLang="ko-KR" sz="3000" b="1" dirty="0">
                <a:latin typeface="Calibri" panose="020F0502020204030204" pitchFamily="34" charset="0"/>
                <a:cs typeface="Calibri" panose="020F0502020204030204" pitchFamily="34" charset="0"/>
              </a:rPr>
              <a:t>KIẾN TRÚC CHÍNH QUYỀN ĐIỆN TỬ - THÀNH PHỐ THÔNG MINH</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t>7</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2" descr="Khung kien truc S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989" y="1795907"/>
            <a:ext cx="4886541" cy="492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11532D4E-C508-4229-BDA1-19B934868F85}"/>
              </a:ext>
            </a:extLst>
          </p:cNvPr>
          <p:cNvSpPr txBox="1"/>
          <p:nvPr/>
        </p:nvSpPr>
        <p:spPr>
          <a:xfrm>
            <a:off x="436810" y="1117783"/>
            <a:ext cx="5202394" cy="707886"/>
          </a:xfrm>
          <a:prstGeom prst="rect">
            <a:avLst/>
          </a:prstGeom>
          <a:noFill/>
        </p:spPr>
        <p:txBody>
          <a:bodyPr wrap="square" rtlCol="0">
            <a:spAutoFit/>
          </a:bodyPr>
          <a:lstStyle/>
          <a:p>
            <a:pPr algn="ctr"/>
            <a:r>
              <a:rPr lang="en-US" sz="2000" b="1" dirty="0">
                <a:solidFill>
                  <a:srgbClr val="FF0000"/>
                </a:solidFill>
                <a:latin typeface="Calibri" panose="020F0502020204030204" pitchFamily="34" charset="0"/>
                <a:cs typeface="Calibri" panose="020F0502020204030204" pitchFamily="34" charset="0"/>
              </a:rPr>
              <a:t>Kiến </a:t>
            </a:r>
            <a:r>
              <a:rPr lang="en-US" sz="2000" b="1" dirty="0" err="1">
                <a:solidFill>
                  <a:srgbClr val="FF0000"/>
                </a:solidFill>
                <a:latin typeface="Calibri" panose="020F0502020204030204" pitchFamily="34" charset="0"/>
                <a:cs typeface="Calibri" panose="020F0502020204030204" pitchFamily="34" charset="0"/>
              </a:rPr>
              <a:t>trúc</a:t>
            </a:r>
            <a:r>
              <a:rPr lang="en-US" sz="2000" b="1" dirty="0">
                <a:solidFill>
                  <a:srgbClr val="FF0000"/>
                </a:solidFill>
                <a:latin typeface="Calibri" panose="020F0502020204030204" pitchFamily="34" charset="0"/>
                <a:cs typeface="Calibri" panose="020F0502020204030204" pitchFamily="34" charset="0"/>
              </a:rPr>
              <a:t> Chính </a:t>
            </a:r>
            <a:r>
              <a:rPr lang="en-US" sz="2000" b="1" dirty="0" err="1">
                <a:solidFill>
                  <a:srgbClr val="FF0000"/>
                </a:solidFill>
                <a:latin typeface="Calibri" panose="020F0502020204030204" pitchFamily="34" charset="0"/>
                <a:cs typeface="Calibri" panose="020F0502020204030204" pitchFamily="34" charset="0"/>
              </a:rPr>
              <a:t>quyền</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điện</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tử</a:t>
            </a:r>
            <a:r>
              <a:rPr lang="en-US" sz="2000" b="1" dirty="0">
                <a:solidFill>
                  <a:srgbClr val="FF0000"/>
                </a:solidFill>
                <a:latin typeface="Calibri" panose="020F0502020204030204" pitchFamily="34" charset="0"/>
                <a:cs typeface="Calibri" panose="020F0502020204030204" pitchFamily="34" charset="0"/>
              </a:rPr>
              <a:t> (2010, 2015, 2018, 2021): </a:t>
            </a:r>
            <a:r>
              <a:rPr lang="en-US" sz="2000" b="1" dirty="0" err="1">
                <a:solidFill>
                  <a:srgbClr val="FF0000"/>
                </a:solidFill>
                <a:latin typeface="Calibri" panose="020F0502020204030204" pitchFamily="34" charset="0"/>
                <a:cs typeface="Calibri" panose="020F0502020204030204" pitchFamily="34" charset="0"/>
              </a:rPr>
              <a:t>Mô</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hình</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tập</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trung</a:t>
            </a:r>
            <a:endParaRPr lang="en-US" sz="2000" b="1" dirty="0">
              <a:solidFill>
                <a:srgbClr val="FF0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85280C7F-31AB-440A-95EE-2046859C857F}"/>
              </a:ext>
            </a:extLst>
          </p:cNvPr>
          <p:cNvSpPr txBox="1"/>
          <p:nvPr/>
        </p:nvSpPr>
        <p:spPr>
          <a:xfrm>
            <a:off x="6936988" y="1117783"/>
            <a:ext cx="4886541" cy="707886"/>
          </a:xfrm>
          <a:prstGeom prst="rect">
            <a:avLst/>
          </a:prstGeom>
          <a:noFill/>
        </p:spPr>
        <p:txBody>
          <a:bodyPr wrap="square" rtlCol="0">
            <a:spAutoFit/>
          </a:bodyPr>
          <a:lstStyle/>
          <a:p>
            <a:pPr algn="ctr"/>
            <a:r>
              <a:rPr lang="en-US" sz="2000" b="1" dirty="0">
                <a:solidFill>
                  <a:srgbClr val="FF0000"/>
                </a:solidFill>
                <a:latin typeface="Calibri" panose="020F0502020204030204" pitchFamily="34" charset="0"/>
                <a:cs typeface="Calibri" panose="020F0502020204030204" pitchFamily="34" charset="0"/>
              </a:rPr>
              <a:t>Kiến </a:t>
            </a:r>
            <a:r>
              <a:rPr lang="en-US" sz="2000" b="1" dirty="0" err="1">
                <a:solidFill>
                  <a:srgbClr val="FF0000"/>
                </a:solidFill>
                <a:latin typeface="Calibri" panose="020F0502020204030204" pitchFamily="34" charset="0"/>
                <a:cs typeface="Calibri" panose="020F0502020204030204" pitchFamily="34" charset="0"/>
              </a:rPr>
              <a:t>trúc</a:t>
            </a:r>
            <a:r>
              <a:rPr lang="en-US" sz="2000" b="1" dirty="0">
                <a:solidFill>
                  <a:srgbClr val="FF0000"/>
                </a:solidFill>
                <a:latin typeface="Calibri" panose="020F0502020204030204" pitchFamily="34" charset="0"/>
                <a:cs typeface="Calibri" panose="020F0502020204030204" pitchFamily="34" charset="0"/>
              </a:rPr>
              <a:t> Thành </a:t>
            </a:r>
            <a:r>
              <a:rPr lang="en-US" sz="2000" b="1" dirty="0" err="1">
                <a:solidFill>
                  <a:srgbClr val="FF0000"/>
                </a:solidFill>
                <a:latin typeface="Calibri" panose="020F0502020204030204" pitchFamily="34" charset="0"/>
                <a:cs typeface="Calibri" panose="020F0502020204030204" pitchFamily="34" charset="0"/>
              </a:rPr>
              <a:t>phố</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thông</a:t>
            </a:r>
            <a:r>
              <a:rPr lang="en-US" sz="2000" b="1" dirty="0">
                <a:solidFill>
                  <a:srgbClr val="FF0000"/>
                </a:solidFill>
                <a:latin typeface="Calibri" panose="020F0502020204030204" pitchFamily="34" charset="0"/>
                <a:cs typeface="Calibri" panose="020F0502020204030204" pitchFamily="34" charset="0"/>
              </a:rPr>
              <a:t> minh (2018):</a:t>
            </a:r>
          </a:p>
          <a:p>
            <a:pPr algn="ctr"/>
            <a:r>
              <a:rPr lang="en-US" sz="2000" b="1" dirty="0" err="1">
                <a:solidFill>
                  <a:srgbClr val="FF0000"/>
                </a:solidFill>
                <a:latin typeface="Calibri" panose="020F0502020204030204" pitchFamily="34" charset="0"/>
                <a:cs typeface="Calibri" panose="020F0502020204030204" pitchFamily="34" charset="0"/>
              </a:rPr>
              <a:t>Mô</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hình</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phân</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tán</a:t>
            </a:r>
            <a:endParaRPr lang="en-US" sz="2000" b="1" dirty="0">
              <a:solidFill>
                <a:srgbClr val="FF0000"/>
              </a:solidFill>
              <a:latin typeface="Calibri" panose="020F0502020204030204" pitchFamily="34" charset="0"/>
              <a:cs typeface="Calibri" panose="020F0502020204030204" pitchFamily="34" charset="0"/>
            </a:endParaRPr>
          </a:p>
        </p:txBody>
      </p:sp>
      <p:sp>
        <p:nvSpPr>
          <p:cNvPr id="27" name="Right Arrow 1">
            <a:extLst>
              <a:ext uri="{FF2B5EF4-FFF2-40B4-BE49-F238E27FC236}">
                <a16:creationId xmlns:a16="http://schemas.microsoft.com/office/drawing/2014/main" id="{0B180CC7-0686-407B-B71C-33F611ED9520}"/>
              </a:ext>
            </a:extLst>
          </p:cNvPr>
          <p:cNvSpPr/>
          <p:nvPr/>
        </p:nvSpPr>
        <p:spPr>
          <a:xfrm>
            <a:off x="5848783" y="4076127"/>
            <a:ext cx="936294"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10" y="1795907"/>
            <a:ext cx="5260061" cy="492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5629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sz="3000" b="1" dirty="0">
                <a:latin typeface="Calibri" panose="020F0502020204030204" pitchFamily="34" charset="0"/>
                <a:cs typeface="Calibri" panose="020F0502020204030204" pitchFamily="34" charset="0"/>
              </a:rPr>
              <a:t>HẠ TẦNG SỐ</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8</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4" descr="C:\Users\PC\AppData\Local\Microsoft\Windows\Temporary Internet Files\Content.Outlook\AREVKQIF\DC-5.jpg"/>
          <p:cNvPicPr>
            <a:picLocks noChangeAspect="1" noChangeArrowheads="1"/>
          </p:cNvPicPr>
          <p:nvPr/>
        </p:nvPicPr>
        <p:blipFill>
          <a:blip r:embed="rId3" cstate="print"/>
          <a:srcRect/>
          <a:stretch>
            <a:fillRect/>
          </a:stretch>
        </p:blipFill>
        <p:spPr bwMode="auto">
          <a:xfrm>
            <a:off x="385995" y="1221407"/>
            <a:ext cx="3739490" cy="2722642"/>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8363531" y="1232330"/>
            <a:ext cx="3730256" cy="2714637"/>
          </a:xfrm>
          <a:prstGeom prst="rect">
            <a:avLst/>
          </a:prstGeom>
          <a:blipFill>
            <a:blip r:embed="rId4" cstate="print"/>
            <a:stretch>
              <a:fillRect/>
            </a:stretch>
          </a:blipFill>
          <a:ln w="22225"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Cambria" pitchFamily="18" charset="0"/>
              <a:cs typeface="Arial" pitchFamily="34" charset="0"/>
            </a:endParaRPr>
          </a:p>
        </p:txBody>
      </p:sp>
      <p:pic>
        <p:nvPicPr>
          <p:cNvPr id="18" name="Picture 10" descr="Kết quả hình ảnh cho trung tâm dich vụ cô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8636" y="4368275"/>
            <a:ext cx="3833280" cy="21032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6" cstate="email"/>
          <a:srcRect/>
          <a:stretch>
            <a:fillRect/>
          </a:stretch>
        </p:blipFill>
        <p:spPr bwMode="auto">
          <a:xfrm>
            <a:off x="4379380" y="1255912"/>
            <a:ext cx="3730256" cy="2714637"/>
          </a:xfrm>
          <a:prstGeom prst="rect">
            <a:avLst/>
          </a:prstGeom>
          <a:ln w="127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435732" y="3976315"/>
            <a:ext cx="3640015" cy="369332"/>
          </a:xfrm>
          <a:prstGeom prst="rect">
            <a:avLst/>
          </a:prstGeom>
          <a:noFill/>
        </p:spPr>
        <p:txBody>
          <a:bodyPr wrap="square" rtlCol="0">
            <a:spAutoFit/>
          </a:bodyPr>
          <a:lstStyle/>
          <a:p>
            <a:pPr algn="ctr"/>
            <a:r>
              <a:rPr lang="en-US" b="1" i="1" dirty="0">
                <a:solidFill>
                  <a:srgbClr val="FF0000"/>
                </a:solidFill>
                <a:latin typeface="Calibri" panose="020F0502020204030204" pitchFamily="34" charset="0"/>
                <a:cs typeface="Calibri" panose="020F0502020204030204" pitchFamily="34" charset="0"/>
              </a:rPr>
              <a:t>Trung tâm </a:t>
            </a:r>
            <a:r>
              <a:rPr lang="en-US" b="1" i="1" dirty="0" err="1">
                <a:solidFill>
                  <a:srgbClr val="FF0000"/>
                </a:solidFill>
                <a:latin typeface="Calibri" panose="020F0502020204030204" pitchFamily="34" charset="0"/>
                <a:cs typeface="Calibri" panose="020F0502020204030204" pitchFamily="34" charset="0"/>
              </a:rPr>
              <a:t>dữ</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liệu</a:t>
            </a:r>
            <a:r>
              <a:rPr lang="en-US" b="1" i="1" dirty="0">
                <a:solidFill>
                  <a:srgbClr val="FF0000"/>
                </a:solidFill>
                <a:latin typeface="Calibri" panose="020F0502020204030204" pitchFamily="34" charset="0"/>
                <a:cs typeface="Calibri" panose="020F0502020204030204" pitchFamily="34" charset="0"/>
              </a:rPr>
              <a:t> (TIER III, 170TB)</a:t>
            </a:r>
          </a:p>
        </p:txBody>
      </p:sp>
      <p:sp>
        <p:nvSpPr>
          <p:cNvPr id="21" name="TextBox 20"/>
          <p:cNvSpPr txBox="1"/>
          <p:nvPr/>
        </p:nvSpPr>
        <p:spPr>
          <a:xfrm>
            <a:off x="8288096" y="3976315"/>
            <a:ext cx="3881126" cy="369332"/>
          </a:xfrm>
          <a:prstGeom prst="rect">
            <a:avLst/>
          </a:prstGeom>
          <a:noFill/>
        </p:spPr>
        <p:txBody>
          <a:bodyPr wrap="square" rtlCol="0">
            <a:spAutoFit/>
          </a:bodyPr>
          <a:lstStyle/>
          <a:p>
            <a:pPr algn="ctr"/>
            <a:r>
              <a:rPr lang="en-US" b="1" i="1" dirty="0" err="1">
                <a:solidFill>
                  <a:srgbClr val="FF0000"/>
                </a:solidFill>
                <a:latin typeface="Calibri" panose="020F0502020204030204" pitchFamily="34" charset="0"/>
                <a:cs typeface="Calibri" panose="020F0502020204030204" pitchFamily="34" charset="0"/>
              </a:rPr>
              <a:t>Mạng</a:t>
            </a:r>
            <a:r>
              <a:rPr lang="en-US" b="1" i="1" dirty="0">
                <a:solidFill>
                  <a:srgbClr val="FF0000"/>
                </a:solidFill>
                <a:latin typeface="Calibri" panose="020F0502020204030204" pitchFamily="34" charset="0"/>
                <a:cs typeface="Calibri" panose="020F0502020204030204" pitchFamily="34" charset="0"/>
              </a:rPr>
              <a:t> MAN (400 km </a:t>
            </a:r>
            <a:r>
              <a:rPr lang="en-US" b="1" i="1" dirty="0" err="1">
                <a:solidFill>
                  <a:srgbClr val="FF0000"/>
                </a:solidFill>
                <a:latin typeface="Calibri" panose="020F0502020204030204" pitchFamily="34" charset="0"/>
                <a:cs typeface="Calibri" panose="020F0502020204030204" pitchFamily="34" charset="0"/>
              </a:rPr>
              <a:t>cáp</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quang</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ngầm</a:t>
            </a:r>
            <a:r>
              <a:rPr lang="en-US" b="1" i="1" dirty="0">
                <a:solidFill>
                  <a:srgbClr val="FF0000"/>
                </a:solidFill>
                <a:latin typeface="Calibri" panose="020F0502020204030204" pitchFamily="34" charset="0"/>
                <a:cs typeface="Calibri" panose="020F0502020204030204" pitchFamily="34" charset="0"/>
              </a:rPr>
              <a:t>)</a:t>
            </a:r>
          </a:p>
        </p:txBody>
      </p:sp>
      <p:sp>
        <p:nvSpPr>
          <p:cNvPr id="22" name="TextBox 21"/>
          <p:cNvSpPr txBox="1"/>
          <p:nvPr/>
        </p:nvSpPr>
        <p:spPr>
          <a:xfrm>
            <a:off x="7309569" y="6332984"/>
            <a:ext cx="3635892" cy="646331"/>
          </a:xfrm>
          <a:prstGeom prst="rect">
            <a:avLst/>
          </a:prstGeom>
          <a:noFill/>
        </p:spPr>
        <p:txBody>
          <a:bodyPr wrap="square" rtlCol="0">
            <a:spAutoFit/>
          </a:bodyPr>
          <a:lstStyle/>
          <a:p>
            <a:pPr algn="ctr"/>
            <a:r>
              <a:rPr lang="en-US" b="1" i="1" dirty="0" err="1">
                <a:solidFill>
                  <a:srgbClr val="FF0000"/>
                </a:solidFill>
                <a:latin typeface="Calibri" panose="020F0502020204030204" pitchFamily="34" charset="0"/>
                <a:cs typeface="Calibri" panose="020F0502020204030204" pitchFamily="34" charset="0"/>
              </a:rPr>
              <a:t>Điểm</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trung</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chuyển</a:t>
            </a:r>
            <a:r>
              <a:rPr lang="en-US" b="1" i="1" dirty="0">
                <a:solidFill>
                  <a:srgbClr val="FF0000"/>
                </a:solidFill>
                <a:latin typeface="Calibri" panose="020F0502020204030204" pitchFamily="34" charset="0"/>
                <a:cs typeface="Calibri" panose="020F0502020204030204" pitchFamily="34" charset="0"/>
              </a:rPr>
              <a:t> Internet </a:t>
            </a:r>
            <a:r>
              <a:rPr lang="en-US" b="1" i="1" dirty="0" err="1">
                <a:solidFill>
                  <a:srgbClr val="FF0000"/>
                </a:solidFill>
                <a:latin typeface="Calibri" panose="020F0502020204030204" pitchFamily="34" charset="0"/>
                <a:cs typeface="Calibri" panose="020F0502020204030204" pitchFamily="34" charset="0"/>
              </a:rPr>
              <a:t>quốc</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tế</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Mạng</a:t>
            </a:r>
            <a:r>
              <a:rPr lang="en-US" b="1" i="1" dirty="0">
                <a:solidFill>
                  <a:srgbClr val="FF0000"/>
                </a:solidFill>
                <a:latin typeface="Calibri" panose="020F0502020204030204" pitchFamily="34" charset="0"/>
                <a:cs typeface="Calibri" panose="020F0502020204030204" pitchFamily="34" charset="0"/>
              </a:rPr>
              <a:t> 3G, 4G (</a:t>
            </a:r>
            <a:r>
              <a:rPr lang="en-US" b="1" i="1" dirty="0" err="1">
                <a:solidFill>
                  <a:srgbClr val="FF0000"/>
                </a:solidFill>
                <a:latin typeface="Calibri" panose="020F0502020204030204" pitchFamily="34" charset="0"/>
                <a:cs typeface="Calibri" panose="020F0502020204030204" pitchFamily="34" charset="0"/>
              </a:rPr>
              <a:t>phủ</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sóng</a:t>
            </a:r>
            <a:r>
              <a:rPr lang="en-US" b="1" i="1" dirty="0">
                <a:solidFill>
                  <a:srgbClr val="FF0000"/>
                </a:solidFill>
                <a:latin typeface="Calibri" panose="020F0502020204030204" pitchFamily="34" charset="0"/>
                <a:cs typeface="Calibri" panose="020F0502020204030204" pitchFamily="34" charset="0"/>
              </a:rPr>
              <a:t> 100%)</a:t>
            </a:r>
          </a:p>
        </p:txBody>
      </p:sp>
      <p:sp>
        <p:nvSpPr>
          <p:cNvPr id="23" name="TextBox 22"/>
          <p:cNvSpPr txBox="1"/>
          <p:nvPr/>
        </p:nvSpPr>
        <p:spPr>
          <a:xfrm>
            <a:off x="2004977" y="6471484"/>
            <a:ext cx="3460597" cy="369332"/>
          </a:xfrm>
          <a:prstGeom prst="rect">
            <a:avLst/>
          </a:prstGeom>
          <a:noFill/>
        </p:spPr>
        <p:txBody>
          <a:bodyPr wrap="square" rtlCol="0">
            <a:spAutoFit/>
          </a:bodyPr>
          <a:lstStyle/>
          <a:p>
            <a:pPr algn="ctr"/>
            <a:r>
              <a:rPr lang="en-US" b="1" i="1" dirty="0" err="1">
                <a:solidFill>
                  <a:srgbClr val="FF0000"/>
                </a:solidFill>
                <a:latin typeface="Calibri" panose="020F0502020204030204" pitchFamily="34" charset="0"/>
                <a:cs typeface="Calibri" panose="020F0502020204030204" pitchFamily="34" charset="0"/>
              </a:rPr>
              <a:t>Tổng</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đài</a:t>
            </a:r>
            <a:r>
              <a:rPr lang="en-US" b="1" i="1" dirty="0">
                <a:solidFill>
                  <a:srgbClr val="FF0000"/>
                </a:solidFill>
                <a:latin typeface="Calibri" panose="020F0502020204030204" pitchFamily="34" charset="0"/>
                <a:cs typeface="Calibri" panose="020F0502020204030204" pitchFamily="34" charset="0"/>
              </a:rPr>
              <a:t> 1022 (100 </a:t>
            </a:r>
            <a:r>
              <a:rPr lang="en-US" b="1" i="1" dirty="0" err="1">
                <a:solidFill>
                  <a:srgbClr val="FF0000"/>
                </a:solidFill>
                <a:latin typeface="Calibri" panose="020F0502020204030204" pitchFamily="34" charset="0"/>
                <a:cs typeface="Calibri" panose="020F0502020204030204" pitchFamily="34" charset="0"/>
              </a:rPr>
              <a:t>bàn</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tiếp</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nhận</a:t>
            </a:r>
            <a:r>
              <a:rPr lang="en-US" b="1" i="1" dirty="0">
                <a:solidFill>
                  <a:srgbClr val="FF0000"/>
                </a:solidFill>
                <a:latin typeface="Calibri" panose="020F0502020204030204" pitchFamily="34" charset="0"/>
                <a:cs typeface="Calibri" panose="020F0502020204030204" pitchFamily="34" charset="0"/>
              </a:rPr>
              <a:t>)</a:t>
            </a:r>
          </a:p>
        </p:txBody>
      </p:sp>
      <p:sp>
        <p:nvSpPr>
          <p:cNvPr id="24" name="TextBox 23"/>
          <p:cNvSpPr txBox="1"/>
          <p:nvPr/>
        </p:nvSpPr>
        <p:spPr>
          <a:xfrm>
            <a:off x="4379381" y="3998943"/>
            <a:ext cx="3530192" cy="369332"/>
          </a:xfrm>
          <a:prstGeom prst="rect">
            <a:avLst/>
          </a:prstGeom>
          <a:noFill/>
        </p:spPr>
        <p:txBody>
          <a:bodyPr wrap="square" rtlCol="0">
            <a:spAutoFit/>
          </a:bodyPr>
          <a:lstStyle/>
          <a:p>
            <a:pPr algn="ctr"/>
            <a:r>
              <a:rPr lang="en-US" b="1" i="1" dirty="0" err="1">
                <a:solidFill>
                  <a:srgbClr val="FF0000"/>
                </a:solidFill>
                <a:latin typeface="Calibri" panose="020F0502020204030204" pitchFamily="34" charset="0"/>
                <a:cs typeface="Calibri" panose="020F0502020204030204" pitchFamily="34" charset="0"/>
              </a:rPr>
              <a:t>WiFi</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công</a:t>
            </a:r>
            <a:r>
              <a:rPr lang="en-US" b="1" i="1" dirty="0">
                <a:solidFill>
                  <a:srgbClr val="FF0000"/>
                </a:solidFill>
                <a:latin typeface="Calibri" panose="020F0502020204030204" pitchFamily="34" charset="0"/>
                <a:cs typeface="Calibri" panose="020F0502020204030204" pitchFamily="34" charset="0"/>
              </a:rPr>
              <a:t> </a:t>
            </a:r>
            <a:r>
              <a:rPr lang="en-US" b="1" i="1" dirty="0" err="1">
                <a:solidFill>
                  <a:srgbClr val="FF0000"/>
                </a:solidFill>
                <a:latin typeface="Calibri" panose="020F0502020204030204" pitchFamily="34" charset="0"/>
                <a:cs typeface="Calibri" panose="020F0502020204030204" pitchFamily="34" charset="0"/>
              </a:rPr>
              <a:t>cộng</a:t>
            </a:r>
            <a:r>
              <a:rPr lang="en-US" b="1" i="1" dirty="0">
                <a:solidFill>
                  <a:srgbClr val="FF0000"/>
                </a:solidFill>
                <a:latin typeface="Calibri" panose="020F0502020204030204" pitchFamily="34" charset="0"/>
                <a:cs typeface="Calibri" panose="020F0502020204030204" pitchFamily="34" charset="0"/>
              </a:rPr>
              <a:t> (430 access points)</a:t>
            </a:r>
          </a:p>
        </p:txBody>
      </p:sp>
      <p:pic>
        <p:nvPicPr>
          <p:cNvPr id="25" name="Picture 2" descr="http://i.imgur.com/1Bekoq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6852" y="4320764"/>
            <a:ext cx="4081327" cy="2083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7397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nvSpPr>
        <p:spPr>
          <a:xfrm>
            <a:off x="436810" y="321640"/>
            <a:ext cx="10430212" cy="553998"/>
          </a:xfrm>
          <a:prstGeom prst="rect">
            <a:avLst/>
          </a:prstGeom>
          <a:noFill/>
        </p:spPr>
        <p:txBody>
          <a:bodyPr wrap="square" rtlCol="0">
            <a:spAutoFit/>
            <a:scene3d>
              <a:camera prst="orthographicFront"/>
              <a:lightRig rig="threePt" dir="t"/>
            </a:scene3d>
            <a:sp3d contourW="12700"/>
          </a:bodyPr>
          <a:lstStyle/>
          <a:p>
            <a:r>
              <a:rPr lang="en-US" altLang="ko-KR" sz="3000" b="1" dirty="0">
                <a:latin typeface="Calibri" panose="020F0502020204030204" pitchFamily="34" charset="0"/>
                <a:cs typeface="Calibri" panose="020F0502020204030204" pitchFamily="34" charset="0"/>
              </a:rPr>
              <a:t>DỮ LIỆU SỐ</a:t>
            </a:r>
            <a:endParaRPr lang="vi-VN" sz="30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9BB3731-526F-4638-85F8-715D717FFC12}" type="slidenum">
              <a:rPr lang="en-US" noProof="0" smtClean="0"/>
              <a:pPr/>
              <a:t>9</a:t>
            </a:fld>
            <a:endParaRPr lang="en-US" noProof="0" dirty="0"/>
          </a:p>
        </p:txBody>
      </p:sp>
      <p:sp>
        <p:nvSpPr>
          <p:cNvPr id="11" name="Rectangle 10"/>
          <p:cNvSpPr/>
          <p:nvPr/>
        </p:nvSpPr>
        <p:spPr>
          <a:xfrm>
            <a:off x="-1" y="875638"/>
            <a:ext cx="9004151" cy="16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53" y="4151277"/>
            <a:ext cx="4003908" cy="2364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4" y="1166422"/>
            <a:ext cx="3704138" cy="247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05832" y="3669235"/>
            <a:ext cx="3024481" cy="369332"/>
          </a:xfrm>
          <a:prstGeom prst="rect">
            <a:avLst/>
          </a:prstGeom>
          <a:noFill/>
        </p:spPr>
        <p:txBody>
          <a:bodyPr wrap="square" rtlCol="0">
            <a:spAutoFit/>
          </a:bodyPr>
          <a:lstStyle/>
          <a:p>
            <a:pPr algn="ctr"/>
            <a:r>
              <a:rPr lang="en-US" b="1" dirty="0"/>
              <a:t>CSDL </a:t>
            </a:r>
            <a:r>
              <a:rPr lang="en-US" b="1" dirty="0" err="1"/>
              <a:t>nhân</a:t>
            </a:r>
            <a:r>
              <a:rPr lang="en-US" b="1" dirty="0"/>
              <a:t> </a:t>
            </a:r>
            <a:r>
              <a:rPr lang="en-US" b="1" dirty="0" err="1"/>
              <a:t>hộ</a:t>
            </a:r>
            <a:r>
              <a:rPr lang="en-US" b="1" dirty="0"/>
              <a:t> </a:t>
            </a:r>
            <a:r>
              <a:rPr lang="en-US" b="1" dirty="0" err="1"/>
              <a:t>khẩu</a:t>
            </a:r>
            <a:endParaRPr lang="en-US" b="1" dirty="0"/>
          </a:p>
        </p:txBody>
      </p:sp>
      <p:sp>
        <p:nvSpPr>
          <p:cNvPr id="15" name="TextBox 14"/>
          <p:cNvSpPr txBox="1"/>
          <p:nvPr/>
        </p:nvSpPr>
        <p:spPr>
          <a:xfrm>
            <a:off x="765671" y="6475605"/>
            <a:ext cx="2844271" cy="369332"/>
          </a:xfrm>
          <a:prstGeom prst="rect">
            <a:avLst/>
          </a:prstGeom>
          <a:noFill/>
        </p:spPr>
        <p:txBody>
          <a:bodyPr wrap="square" rtlCol="0">
            <a:spAutoFit/>
          </a:bodyPr>
          <a:lstStyle/>
          <a:p>
            <a:pPr algn="ctr"/>
            <a:r>
              <a:rPr lang="en-US" b="1" dirty="0"/>
              <a:t>CSDL </a:t>
            </a:r>
            <a:r>
              <a:rPr lang="en-US" b="1" dirty="0" err="1"/>
              <a:t>công</a:t>
            </a:r>
            <a:r>
              <a:rPr lang="en-US" b="1" dirty="0"/>
              <a:t> dân</a:t>
            </a:r>
          </a:p>
        </p:txBody>
      </p:sp>
      <p:sp>
        <p:nvSpPr>
          <p:cNvPr id="16" name="TextBox 15"/>
          <p:cNvSpPr txBox="1"/>
          <p:nvPr/>
        </p:nvSpPr>
        <p:spPr>
          <a:xfrm>
            <a:off x="4969244" y="3682343"/>
            <a:ext cx="1906119" cy="369332"/>
          </a:xfrm>
          <a:prstGeom prst="rect">
            <a:avLst/>
          </a:prstGeom>
          <a:noFill/>
        </p:spPr>
        <p:txBody>
          <a:bodyPr wrap="square" rtlCol="0">
            <a:spAutoFit/>
          </a:bodyPr>
          <a:lstStyle/>
          <a:p>
            <a:pPr algn="ctr"/>
            <a:r>
              <a:rPr lang="en-US" b="1" dirty="0"/>
              <a:t>CSDL GIS </a:t>
            </a:r>
            <a:r>
              <a:rPr lang="en-US" b="1" dirty="0" err="1"/>
              <a:t>đất</a:t>
            </a:r>
            <a:r>
              <a:rPr lang="en-US" b="1" dirty="0"/>
              <a:t> </a:t>
            </a:r>
            <a:r>
              <a:rPr lang="en-US" b="1" dirty="0" err="1"/>
              <a:t>đai</a:t>
            </a:r>
            <a:endParaRPr lang="en-US" b="1" dirty="0"/>
          </a:p>
        </p:txBody>
      </p:sp>
      <p:sp>
        <p:nvSpPr>
          <p:cNvPr id="17" name="TextBox 16"/>
          <p:cNvSpPr txBox="1"/>
          <p:nvPr/>
        </p:nvSpPr>
        <p:spPr>
          <a:xfrm>
            <a:off x="5325413" y="6466004"/>
            <a:ext cx="2484632" cy="369332"/>
          </a:xfrm>
          <a:prstGeom prst="rect">
            <a:avLst/>
          </a:prstGeom>
          <a:noFill/>
        </p:spPr>
        <p:txBody>
          <a:bodyPr wrap="square" rtlCol="0">
            <a:spAutoFit/>
          </a:bodyPr>
          <a:lstStyle/>
          <a:p>
            <a:pPr algn="ctr"/>
            <a:r>
              <a:rPr lang="en-US" b="1" dirty="0"/>
              <a:t>CSDL </a:t>
            </a:r>
            <a:r>
              <a:rPr lang="en-US" b="1" dirty="0" err="1"/>
              <a:t>doanh</a:t>
            </a:r>
            <a:r>
              <a:rPr lang="en-US" b="1" dirty="0"/>
              <a:t> </a:t>
            </a:r>
            <a:r>
              <a:rPr lang="en-US" b="1" dirty="0" err="1"/>
              <a:t>nghiệp</a:t>
            </a:r>
            <a:endParaRPr lang="en-US" b="1" dirty="0"/>
          </a:p>
        </p:txBody>
      </p:sp>
      <p:pic>
        <p:nvPicPr>
          <p:cNvPr id="18" name="Picture 17">
            <a:extLst>
              <a:ext uri="{FF2B5EF4-FFF2-40B4-BE49-F238E27FC236}">
                <a16:creationId xmlns:a16="http://schemas.microsoft.com/office/drawing/2014/main" id="{10E59F57-5D5F-4C8F-AB80-0B0959AAA9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0497" y="4151276"/>
            <a:ext cx="4234545" cy="2364307"/>
          </a:xfrm>
          <a:prstGeom prst="rect">
            <a:avLst/>
          </a:prstGeom>
        </p:spPr>
      </p:pic>
      <p:sp>
        <p:nvSpPr>
          <p:cNvPr id="19" name="TextBox 18"/>
          <p:cNvSpPr txBox="1"/>
          <p:nvPr/>
        </p:nvSpPr>
        <p:spPr>
          <a:xfrm>
            <a:off x="9107751" y="4856702"/>
            <a:ext cx="2423259" cy="95345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solidFill>
                  <a:srgbClr val="FF0000"/>
                </a:solidFill>
              </a:rPr>
              <a:t>560</a:t>
            </a:r>
          </a:p>
          <a:p>
            <a:pPr algn="ctr"/>
            <a:r>
              <a:rPr lang="en-US" b="1" dirty="0"/>
              <a:t>CSDL </a:t>
            </a:r>
            <a:r>
              <a:rPr lang="en-US" b="1" dirty="0" err="1"/>
              <a:t>chuyên</a:t>
            </a:r>
            <a:r>
              <a:rPr lang="en-US" b="1" dirty="0"/>
              <a:t> </a:t>
            </a:r>
            <a:r>
              <a:rPr lang="en-US" b="1" dirty="0" err="1"/>
              <a:t>ngành</a:t>
            </a:r>
            <a:endParaRPr lang="en-US" b="1" dirty="0"/>
          </a:p>
        </p:txBody>
      </p:sp>
      <p:pic>
        <p:nvPicPr>
          <p:cNvPr id="20" name="Picture 19"/>
          <p:cNvPicPr>
            <a:picLocks noChangeAspect="1"/>
          </p:cNvPicPr>
          <p:nvPr/>
        </p:nvPicPr>
        <p:blipFill>
          <a:blip r:embed="rId6"/>
          <a:stretch>
            <a:fillRect/>
          </a:stretch>
        </p:blipFill>
        <p:spPr>
          <a:xfrm>
            <a:off x="8392922" y="1221787"/>
            <a:ext cx="3633803" cy="2478134"/>
          </a:xfrm>
          <a:prstGeom prst="rect">
            <a:avLst/>
          </a:prstGeom>
        </p:spPr>
      </p:pic>
      <p:sp>
        <p:nvSpPr>
          <p:cNvPr id="21" name="TextBox 20"/>
          <p:cNvSpPr txBox="1"/>
          <p:nvPr/>
        </p:nvSpPr>
        <p:spPr>
          <a:xfrm>
            <a:off x="9004150" y="3699921"/>
            <a:ext cx="2366497" cy="646331"/>
          </a:xfrm>
          <a:prstGeom prst="rect">
            <a:avLst/>
          </a:prstGeom>
          <a:noFill/>
        </p:spPr>
        <p:txBody>
          <a:bodyPr wrap="square" rtlCol="0">
            <a:spAutoFit/>
          </a:bodyPr>
          <a:lstStyle/>
          <a:p>
            <a:pPr algn="ctr"/>
            <a:r>
              <a:rPr lang="en-US" b="1" dirty="0"/>
              <a:t>CSDL GIS kiến </a:t>
            </a:r>
            <a:r>
              <a:rPr lang="en-US" b="1" dirty="0" err="1"/>
              <a:t>trúc</a:t>
            </a:r>
            <a:r>
              <a:rPr lang="en-US" b="1" dirty="0"/>
              <a:t>, </a:t>
            </a:r>
            <a:r>
              <a:rPr lang="en-US" b="1" dirty="0" err="1"/>
              <a:t>quy</a:t>
            </a:r>
            <a:r>
              <a:rPr lang="en-US" b="1" dirty="0"/>
              <a:t> hoạch</a:t>
            </a:r>
          </a:p>
        </p:txBody>
      </p:sp>
      <p:pic>
        <p:nvPicPr>
          <p:cNvPr id="2" name="Picture 1"/>
          <p:cNvPicPr>
            <a:picLocks noChangeAspect="1"/>
          </p:cNvPicPr>
          <p:nvPr/>
        </p:nvPicPr>
        <p:blipFill>
          <a:blip r:embed="rId7"/>
          <a:stretch>
            <a:fillRect/>
          </a:stretch>
        </p:blipFill>
        <p:spPr>
          <a:xfrm>
            <a:off x="4110172" y="1221786"/>
            <a:ext cx="3942921" cy="2447449"/>
          </a:xfrm>
          <a:prstGeom prst="rect">
            <a:avLst/>
          </a:prstGeom>
        </p:spPr>
      </p:pic>
    </p:spTree>
    <p:extLst>
      <p:ext uri="{BB962C8B-B14F-4D97-AF65-F5344CB8AC3E}">
        <p14:creationId xmlns:p14="http://schemas.microsoft.com/office/powerpoint/2010/main" val="3067534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35F702-06A3-47B5-A78B-5ADAC21E3B12}">
  <ds:schemaRefs>
    <ds:schemaRef ds:uri="http://schemas.microsoft.com/sharepoint/v3/contenttype/forms"/>
  </ds:schemaRefs>
</ds:datastoreItem>
</file>

<file path=customXml/itemProps2.xml><?xml version="1.0" encoding="utf-8"?>
<ds:datastoreItem xmlns:ds="http://schemas.openxmlformats.org/officeDocument/2006/customXml" ds:itemID="{74EEFE3F-2FB4-416D-9B9D-A1CF27862478}">
  <ds:schemaRefs>
    <ds:schemaRef ds:uri="http://schemas.microsoft.com/office/2006/metadata/properties"/>
    <ds:schemaRef ds:uri="http://www.w3.org/2000/xmlns/"/>
    <ds:schemaRef ds:uri="71af3243-3dd4-4a8d-8c0d-dd76da1f02a5"/>
    <ds:schemaRef ds:uri="http://www.w3.org/2001/XMLSchema-instance"/>
  </ds:schemaRefs>
</ds:datastoreItem>
</file>

<file path=customXml/itemProps3.xml><?xml version="1.0" encoding="utf-8"?>
<ds:datastoreItem xmlns:ds="http://schemas.openxmlformats.org/officeDocument/2006/customXml" ds:itemID="{B5BA64CC-A486-4853-8170-C389804B0BA4}">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2481</Words>
  <Application>Microsoft Office PowerPoint</Application>
  <PresentationFormat>Widescreen</PresentationFormat>
  <Paragraphs>365</Paragraphs>
  <Slides>22</Slides>
  <Notes>19</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KINH NGHIỆM TRIỂN KHAI CHUYỂN ĐỔI SỐ TẠI THÀNH PHỐ ĐÀ NẴNG</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chủ trương, chính sách được ban hành kịp thời, nhất quán</vt:lpstr>
      <vt:lpstr>PowerPoint Presentation</vt:lpstr>
      <vt:lpstr>PowerPoint Presentation</vt:lpstr>
      <vt:lpstr>TRÂN TRỌNG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KINH NGHIỆM TRIỂN KHAI CHUYỂN ĐỔI SỐ TẠI THÀNH PHỐ ĐÀ NẴNG</dc:title>
  <dc:creator/>
  <cp:lastModifiedBy>Unknown User</cp:lastModifiedBy>
  <cp:revision>2</cp:revision>
  <dcterms:created xsi:type="dcterms:W3CDTF">2019-08-06T03:02:28Z</dcterms:created>
  <dcterms:modified xsi:type="dcterms:W3CDTF">2022-07-01T04:26:20Z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