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72" r:id="rId2"/>
    <p:sldId id="360" r:id="rId3"/>
    <p:sldId id="374" r:id="rId4"/>
    <p:sldId id="361" r:id="rId5"/>
    <p:sldId id="359" r:id="rId6"/>
    <p:sldId id="367" r:id="rId7"/>
    <p:sldId id="356" r:id="rId8"/>
    <p:sldId id="368" r:id="rId9"/>
    <p:sldId id="365" r:id="rId10"/>
    <p:sldId id="3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53C2"/>
    <a:srgbClr val="384CE4"/>
    <a:srgbClr val="3CC3BE"/>
    <a:srgbClr val="3A6CC6"/>
    <a:srgbClr val="E64A98"/>
    <a:srgbClr val="3AB55C"/>
    <a:srgbClr val="CE7D45"/>
    <a:srgbClr val="D17C42"/>
    <a:srgbClr val="00B0F0"/>
    <a:srgbClr val="0CB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3883" autoAdjust="0"/>
  </p:normalViewPr>
  <p:slideViewPr>
    <p:cSldViewPr snapToGrid="0">
      <p:cViewPr varScale="1">
        <p:scale>
          <a:sx n="64" d="100"/>
          <a:sy n="64" d="100"/>
        </p:scale>
        <p:origin x="6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 Duong Van" userId="4a9accc2-3dc1-4bd3-8b45-01da8dee4129" providerId="ADAL" clId="{08B7E7C9-9090-4861-91A6-5D30DCFF38E7}"/>
    <pc:docChg chg="undo custSel addSld delSld modSld sldOrd">
      <pc:chgData name="Sy Duong Van" userId="4a9accc2-3dc1-4bd3-8b45-01da8dee4129" providerId="ADAL" clId="{08B7E7C9-9090-4861-91A6-5D30DCFF38E7}" dt="2021-10-31T23:12:16.477" v="1048" actId="1076"/>
      <pc:docMkLst>
        <pc:docMk/>
      </pc:docMkLst>
      <pc:sldChg chg="modSp mod">
        <pc:chgData name="Sy Duong Van" userId="4a9accc2-3dc1-4bd3-8b45-01da8dee4129" providerId="ADAL" clId="{08B7E7C9-9090-4861-91A6-5D30DCFF38E7}" dt="2021-10-31T12:25:52.550" v="513" actId="14100"/>
        <pc:sldMkLst>
          <pc:docMk/>
          <pc:sldMk cId="2918892334" sldId="276"/>
        </pc:sldMkLst>
        <pc:spChg chg="mod">
          <ac:chgData name="Sy Duong Van" userId="4a9accc2-3dc1-4bd3-8b45-01da8dee4129" providerId="ADAL" clId="{08B7E7C9-9090-4861-91A6-5D30DCFF38E7}" dt="2021-10-31T12:25:52.550" v="513" actId="14100"/>
          <ac:spMkLst>
            <pc:docMk/>
            <pc:sldMk cId="2918892334" sldId="276"/>
            <ac:spMk id="6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25:45.694" v="511" actId="1076"/>
          <ac:spMkLst>
            <pc:docMk/>
            <pc:sldMk cId="2918892334" sldId="276"/>
            <ac:spMk id="24" creationId="{9A13BFB1-27B4-40AE-B052-832E664660FF}"/>
          </ac:spMkLst>
        </pc:spChg>
      </pc:sldChg>
      <pc:sldChg chg="del">
        <pc:chgData name="Sy Duong Van" userId="4a9accc2-3dc1-4bd3-8b45-01da8dee4129" providerId="ADAL" clId="{08B7E7C9-9090-4861-91A6-5D30DCFF38E7}" dt="2021-10-31T09:46:01.285" v="3" actId="47"/>
        <pc:sldMkLst>
          <pc:docMk/>
          <pc:sldMk cId="2323151533" sldId="277"/>
        </pc:sldMkLst>
      </pc:sldChg>
      <pc:sldChg chg="addSp delSp modSp mod ord">
        <pc:chgData name="Sy Duong Van" userId="4a9accc2-3dc1-4bd3-8b45-01da8dee4129" providerId="ADAL" clId="{08B7E7C9-9090-4861-91A6-5D30DCFF38E7}" dt="2021-10-31T12:08:04.794" v="383"/>
        <pc:sldMkLst>
          <pc:docMk/>
          <pc:sldMk cId="1291383405" sldId="281"/>
        </pc:sldMkLst>
        <pc:spChg chg="del">
          <ac:chgData name="Sy Duong Van" userId="4a9accc2-3dc1-4bd3-8b45-01da8dee4129" providerId="ADAL" clId="{08B7E7C9-9090-4861-91A6-5D30DCFF38E7}" dt="2021-10-31T09:53:50.276" v="194" actId="478"/>
          <ac:spMkLst>
            <pc:docMk/>
            <pc:sldMk cId="1291383405" sldId="281"/>
            <ac:spMk id="4" creationId="{9A13BFB1-27B4-40AE-B052-832E664660FF}"/>
          </ac:spMkLst>
        </pc:spChg>
        <pc:spChg chg="add del mod">
          <ac:chgData name="Sy Duong Van" userId="4a9accc2-3dc1-4bd3-8b45-01da8dee4129" providerId="ADAL" clId="{08B7E7C9-9090-4861-91A6-5D30DCFF38E7}" dt="2021-10-31T12:08:03.828" v="382" actId="478"/>
          <ac:spMkLst>
            <pc:docMk/>
            <pc:sldMk cId="1291383405" sldId="281"/>
            <ac:spMk id="42" creationId="{06A0C9B8-5ADB-4CB7-9506-7EE03ECC0DB6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3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4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5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6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7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8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49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50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51" creationId="{00000000-0000-0000-0000-000000000000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67" creationId="{00000000-0000-0000-0000-000000000000}"/>
          </ac:spMkLst>
        </pc:spChg>
        <pc:spChg chg="add del mod">
          <ac:chgData name="Sy Duong Van" userId="4a9accc2-3dc1-4bd3-8b45-01da8dee4129" providerId="ADAL" clId="{08B7E7C9-9090-4861-91A6-5D30DCFF38E7}" dt="2021-10-31T12:07:41.996" v="362" actId="478"/>
          <ac:spMkLst>
            <pc:docMk/>
            <pc:sldMk cId="1291383405" sldId="281"/>
            <ac:spMk id="69" creationId="{BA975D4D-FB8E-4658-BCBF-341DE7A38ABD}"/>
          </ac:spMkLst>
        </pc:spChg>
        <pc:spChg chg="add mod">
          <ac:chgData name="Sy Duong Van" userId="4a9accc2-3dc1-4bd3-8b45-01da8dee4129" providerId="ADAL" clId="{08B7E7C9-9090-4861-91A6-5D30DCFF38E7}" dt="2021-10-31T12:08:04.794" v="383"/>
          <ac:spMkLst>
            <pc:docMk/>
            <pc:sldMk cId="1291383405" sldId="281"/>
            <ac:spMk id="70" creationId="{9894F78C-F063-4A93-80B1-570CA18B9B64}"/>
          </ac:spMkLst>
        </pc:spChg>
        <pc:spChg chg="mod">
          <ac:chgData name="Sy Duong Van" userId="4a9accc2-3dc1-4bd3-8b45-01da8dee4129" providerId="ADAL" clId="{08B7E7C9-9090-4861-91A6-5D30DCFF38E7}" dt="2021-10-31T12:01:27.374" v="239" actId="255"/>
          <ac:spMkLst>
            <pc:docMk/>
            <pc:sldMk cId="1291383405" sldId="281"/>
            <ac:spMk id="74" creationId="{00000000-0000-0000-0000-000000000000}"/>
          </ac:spMkLst>
        </pc:spChg>
        <pc:grpChg chg="add mod">
          <ac:chgData name="Sy Duong Van" userId="4a9accc2-3dc1-4bd3-8b45-01da8dee4129" providerId="ADAL" clId="{08B7E7C9-9090-4861-91A6-5D30DCFF38E7}" dt="2021-10-31T12:01:44.300" v="302" actId="1037"/>
          <ac:grpSpMkLst>
            <pc:docMk/>
            <pc:sldMk cId="1291383405" sldId="281"/>
            <ac:grpSpMk id="8" creationId="{27C41845-634A-4624-8E57-140EA06A53D1}"/>
          </ac:grpSpMkLst>
        </pc:grp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37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38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39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40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52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53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1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2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3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4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5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66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71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72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73" creationId="{00000000-0000-0000-0000-000000000000}"/>
          </ac:picMkLst>
        </pc:picChg>
        <pc:picChg chg="mod">
          <ac:chgData name="Sy Duong Van" userId="4a9accc2-3dc1-4bd3-8b45-01da8dee4129" providerId="ADAL" clId="{08B7E7C9-9090-4861-91A6-5D30DCFF38E7}" dt="2021-10-31T12:00:54.290" v="233" actId="164"/>
          <ac:picMkLst>
            <pc:docMk/>
            <pc:sldMk cId="1291383405" sldId="281"/>
            <ac:picMk id="75" creationId="{00000000-0000-0000-0000-000000000000}"/>
          </ac:picMkLst>
        </pc:picChg>
        <pc:cxnChg chg="del">
          <ac:chgData name="Sy Duong Van" userId="4a9accc2-3dc1-4bd3-8b45-01da8dee4129" providerId="ADAL" clId="{08B7E7C9-9090-4861-91A6-5D30DCFF38E7}" dt="2021-10-31T09:53:50.276" v="194" actId="478"/>
          <ac:cxnSpMkLst>
            <pc:docMk/>
            <pc:sldMk cId="1291383405" sldId="281"/>
            <ac:cxnSpMk id="10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41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4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5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6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7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8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59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0:54.290" v="233" actId="164"/>
          <ac:cxnSpMkLst>
            <pc:docMk/>
            <pc:sldMk cId="1291383405" sldId="281"/>
            <ac:cxnSpMk id="60" creationId="{00000000-0000-0000-0000-000000000000}"/>
          </ac:cxnSpMkLst>
        </pc:cxnChg>
        <pc:cxnChg chg="add del mod">
          <ac:chgData name="Sy Duong Van" userId="4a9accc2-3dc1-4bd3-8b45-01da8dee4129" providerId="ADAL" clId="{08B7E7C9-9090-4861-91A6-5D30DCFF38E7}" dt="2021-10-31T12:08:03.828" v="382" actId="478"/>
          <ac:cxnSpMkLst>
            <pc:docMk/>
            <pc:sldMk cId="1291383405" sldId="281"/>
            <ac:cxnSpMk id="68" creationId="{5A6747E5-73F8-4EEE-A162-D1D85D3E7FB8}"/>
          </ac:cxnSpMkLst>
        </pc:cxnChg>
        <pc:cxnChg chg="add mod">
          <ac:chgData name="Sy Duong Van" userId="4a9accc2-3dc1-4bd3-8b45-01da8dee4129" providerId="ADAL" clId="{08B7E7C9-9090-4861-91A6-5D30DCFF38E7}" dt="2021-10-31T12:08:04.794" v="383"/>
          <ac:cxnSpMkLst>
            <pc:docMk/>
            <pc:sldMk cId="1291383405" sldId="281"/>
            <ac:cxnSpMk id="76" creationId="{51280D79-DF10-4FA5-8700-4F98ACA9394E}"/>
          </ac:cxnSpMkLst>
        </pc:cxnChg>
      </pc:sldChg>
      <pc:sldChg chg="del">
        <pc:chgData name="Sy Duong Van" userId="4a9accc2-3dc1-4bd3-8b45-01da8dee4129" providerId="ADAL" clId="{08B7E7C9-9090-4861-91A6-5D30DCFF38E7}" dt="2021-10-31T09:45:52.950" v="2" actId="47"/>
        <pc:sldMkLst>
          <pc:docMk/>
          <pc:sldMk cId="451094657" sldId="282"/>
        </pc:sldMkLst>
      </pc:sldChg>
      <pc:sldChg chg="del">
        <pc:chgData name="Sy Duong Van" userId="4a9accc2-3dc1-4bd3-8b45-01da8dee4129" providerId="ADAL" clId="{08B7E7C9-9090-4861-91A6-5D30DCFF38E7}" dt="2021-10-31T09:45:48.379" v="0" actId="47"/>
        <pc:sldMkLst>
          <pc:docMk/>
          <pc:sldMk cId="3166900536" sldId="283"/>
        </pc:sldMkLst>
      </pc:sldChg>
      <pc:sldChg chg="del">
        <pc:chgData name="Sy Duong Van" userId="4a9accc2-3dc1-4bd3-8b45-01da8dee4129" providerId="ADAL" clId="{08B7E7C9-9090-4861-91A6-5D30DCFF38E7}" dt="2021-10-31T09:45:50.940" v="1" actId="47"/>
        <pc:sldMkLst>
          <pc:docMk/>
          <pc:sldMk cId="1809643388" sldId="284"/>
        </pc:sldMkLst>
      </pc:sldChg>
      <pc:sldChg chg="addSp delSp modSp mod">
        <pc:chgData name="Sy Duong Van" userId="4a9accc2-3dc1-4bd3-8b45-01da8dee4129" providerId="ADAL" clId="{08B7E7C9-9090-4861-91A6-5D30DCFF38E7}" dt="2021-10-31T09:54:04.763" v="199"/>
        <pc:sldMkLst>
          <pc:docMk/>
          <pc:sldMk cId="3266798433" sldId="286"/>
        </pc:sldMkLst>
        <pc:spChg chg="del">
          <ac:chgData name="Sy Duong Van" userId="4a9accc2-3dc1-4bd3-8b45-01da8dee4129" providerId="ADAL" clId="{08B7E7C9-9090-4861-91A6-5D30DCFF38E7}" dt="2021-10-31T09:54:03.367" v="198" actId="478"/>
          <ac:spMkLst>
            <pc:docMk/>
            <pc:sldMk cId="3266798433" sldId="286"/>
            <ac:spMk id="4" creationId="{9A13BFB1-27B4-40AE-B052-832E664660FF}"/>
          </ac:spMkLst>
        </pc:spChg>
        <pc:spChg chg="add del mod">
          <ac:chgData name="Sy Duong Van" userId="4a9accc2-3dc1-4bd3-8b45-01da8dee4129" providerId="ADAL" clId="{08B7E7C9-9090-4861-91A6-5D30DCFF38E7}" dt="2021-10-31T09:53:58.903" v="197"/>
          <ac:spMkLst>
            <pc:docMk/>
            <pc:sldMk cId="3266798433" sldId="286"/>
            <ac:spMk id="66" creationId="{EF3B675A-7F55-4D09-A10D-BF8CEFDC05FB}"/>
          </ac:spMkLst>
        </pc:spChg>
        <pc:spChg chg="add mod">
          <ac:chgData name="Sy Duong Van" userId="4a9accc2-3dc1-4bd3-8b45-01da8dee4129" providerId="ADAL" clId="{08B7E7C9-9090-4861-91A6-5D30DCFF38E7}" dt="2021-10-31T09:54:04.763" v="199"/>
          <ac:spMkLst>
            <pc:docMk/>
            <pc:sldMk cId="3266798433" sldId="286"/>
            <ac:spMk id="72" creationId="{BA25B032-C569-4984-AE49-E790C8EEC164}"/>
          </ac:spMkLst>
        </pc:spChg>
        <pc:cxnChg chg="del">
          <ac:chgData name="Sy Duong Van" userId="4a9accc2-3dc1-4bd3-8b45-01da8dee4129" providerId="ADAL" clId="{08B7E7C9-9090-4861-91A6-5D30DCFF38E7}" dt="2021-10-31T09:54:03.367" v="198" actId="478"/>
          <ac:cxnSpMkLst>
            <pc:docMk/>
            <pc:sldMk cId="3266798433" sldId="286"/>
            <ac:cxnSpMk id="5" creationId="{00000000-0000-0000-0000-000000000000}"/>
          </ac:cxnSpMkLst>
        </pc:cxnChg>
        <pc:cxnChg chg="add del mod">
          <ac:chgData name="Sy Duong Van" userId="4a9accc2-3dc1-4bd3-8b45-01da8dee4129" providerId="ADAL" clId="{08B7E7C9-9090-4861-91A6-5D30DCFF38E7}" dt="2021-10-31T09:53:58.903" v="197"/>
          <ac:cxnSpMkLst>
            <pc:docMk/>
            <pc:sldMk cId="3266798433" sldId="286"/>
            <ac:cxnSpMk id="70" creationId="{BBA71854-D6BD-41C5-93C9-E3678F2DFB44}"/>
          </ac:cxnSpMkLst>
        </pc:cxnChg>
        <pc:cxnChg chg="add mod">
          <ac:chgData name="Sy Duong Van" userId="4a9accc2-3dc1-4bd3-8b45-01da8dee4129" providerId="ADAL" clId="{08B7E7C9-9090-4861-91A6-5D30DCFF38E7}" dt="2021-10-31T09:54:04.763" v="199"/>
          <ac:cxnSpMkLst>
            <pc:docMk/>
            <pc:sldMk cId="3266798433" sldId="286"/>
            <ac:cxnSpMk id="73" creationId="{3B285208-1BF2-4FB3-BE26-62BF97D7E9AA}"/>
          </ac:cxnSpMkLst>
        </pc:cxnChg>
      </pc:sldChg>
      <pc:sldChg chg="del">
        <pc:chgData name="Sy Duong Van" userId="4a9accc2-3dc1-4bd3-8b45-01da8dee4129" providerId="ADAL" clId="{08B7E7C9-9090-4861-91A6-5D30DCFF38E7}" dt="2021-10-31T09:46:13.403" v="4" actId="47"/>
        <pc:sldMkLst>
          <pc:docMk/>
          <pc:sldMk cId="2834070832" sldId="287"/>
        </pc:sldMkLst>
      </pc:sldChg>
      <pc:sldChg chg="del">
        <pc:chgData name="Sy Duong Van" userId="4a9accc2-3dc1-4bd3-8b45-01da8dee4129" providerId="ADAL" clId="{08B7E7C9-9090-4861-91A6-5D30DCFF38E7}" dt="2021-10-31T09:46:21.771" v="5" actId="47"/>
        <pc:sldMkLst>
          <pc:docMk/>
          <pc:sldMk cId="3537889575" sldId="288"/>
        </pc:sldMkLst>
      </pc:sldChg>
      <pc:sldChg chg="del">
        <pc:chgData name="Sy Duong Van" userId="4a9accc2-3dc1-4bd3-8b45-01da8dee4129" providerId="ADAL" clId="{08B7E7C9-9090-4861-91A6-5D30DCFF38E7}" dt="2021-10-31T09:46:25.047" v="6" actId="47"/>
        <pc:sldMkLst>
          <pc:docMk/>
          <pc:sldMk cId="947110202" sldId="289"/>
        </pc:sldMkLst>
      </pc:sldChg>
      <pc:sldChg chg="del">
        <pc:chgData name="Sy Duong Van" userId="4a9accc2-3dc1-4bd3-8b45-01da8dee4129" providerId="ADAL" clId="{08B7E7C9-9090-4861-91A6-5D30DCFF38E7}" dt="2021-10-31T09:46:43.401" v="7" actId="47"/>
        <pc:sldMkLst>
          <pc:docMk/>
          <pc:sldMk cId="3300246515" sldId="290"/>
        </pc:sldMkLst>
      </pc:sldChg>
      <pc:sldChg chg="addSp delSp modSp add mod">
        <pc:chgData name="Sy Duong Van" userId="4a9accc2-3dc1-4bd3-8b45-01da8dee4129" providerId="ADAL" clId="{08B7E7C9-9090-4861-91A6-5D30DCFF38E7}" dt="2021-10-31T11:57:59.040" v="220" actId="255"/>
        <pc:sldMkLst>
          <pc:docMk/>
          <pc:sldMk cId="2201604407" sldId="313"/>
        </pc:sldMkLst>
        <pc:spChg chg="mod">
          <ac:chgData name="Sy Duong Van" userId="4a9accc2-3dc1-4bd3-8b45-01da8dee4129" providerId="ADAL" clId="{08B7E7C9-9090-4861-91A6-5D30DCFF38E7}" dt="2021-10-31T09:53:26.585" v="192" actId="403"/>
          <ac:spMkLst>
            <pc:docMk/>
            <pc:sldMk cId="2201604407" sldId="313"/>
            <ac:spMk id="4" creationId="{9A13BFB1-27B4-40AE-B052-832E664660FF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19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0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1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2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3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4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5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6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8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29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0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1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2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3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4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5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7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8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39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0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1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2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3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4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6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7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8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49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50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51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52" creationId="{00000000-0000-0000-0000-000000000000}"/>
          </ac:spMkLst>
        </pc:spChg>
        <pc:spChg chg="del">
          <ac:chgData name="Sy Duong Van" userId="4a9accc2-3dc1-4bd3-8b45-01da8dee4129" providerId="ADAL" clId="{08B7E7C9-9090-4861-91A6-5D30DCFF38E7}" dt="2021-10-31T09:47:34.035" v="11" actId="478"/>
          <ac:spMkLst>
            <pc:docMk/>
            <pc:sldMk cId="2201604407" sldId="313"/>
            <ac:spMk id="53" creationId="{00000000-0000-0000-0000-000000000000}"/>
          </ac:spMkLst>
        </pc:spChg>
        <pc:spChg chg="add mod">
          <ac:chgData name="Sy Duong Van" userId="4a9accc2-3dc1-4bd3-8b45-01da8dee4129" providerId="ADAL" clId="{08B7E7C9-9090-4861-91A6-5D30DCFF38E7}" dt="2021-10-31T11:57:59.040" v="220" actId="255"/>
          <ac:spMkLst>
            <pc:docMk/>
            <pc:sldMk cId="2201604407" sldId="313"/>
            <ac:spMk id="66" creationId="{FAF9BEB2-BF59-40D3-A6C1-A9C404210338}"/>
          </ac:spMkLst>
        </pc:spChg>
        <pc:spChg chg="add del">
          <ac:chgData name="Sy Duong Van" userId="4a9accc2-3dc1-4bd3-8b45-01da8dee4129" providerId="ADAL" clId="{08B7E7C9-9090-4861-91A6-5D30DCFF38E7}" dt="2021-10-31T09:52:12.691" v="18" actId="22"/>
          <ac:spMkLst>
            <pc:docMk/>
            <pc:sldMk cId="2201604407" sldId="313"/>
            <ac:spMk id="70" creationId="{B598C976-B183-428F-BFFC-3A47A7378D0D}"/>
          </ac:spMkLst>
        </pc:spChg>
        <pc:picChg chg="add mod">
          <ac:chgData name="Sy Duong Van" userId="4a9accc2-3dc1-4bd3-8b45-01da8dee4129" providerId="ADAL" clId="{08B7E7C9-9090-4861-91A6-5D30DCFF38E7}" dt="2021-10-31T11:57:36.462" v="219" actId="1076"/>
          <ac:picMkLst>
            <pc:docMk/>
            <pc:sldMk cId="2201604407" sldId="313"/>
            <ac:picMk id="7" creationId="{96D83E09-0D1C-4676-B9E1-5AF9800300DB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4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5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6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7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8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59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0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1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2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3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4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5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7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8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69" creationId="{00000000-0000-0000-0000-000000000000}"/>
          </ac:picMkLst>
        </pc:picChg>
        <pc:picChg chg="del">
          <ac:chgData name="Sy Duong Van" userId="4a9accc2-3dc1-4bd3-8b45-01da8dee4129" providerId="ADAL" clId="{08B7E7C9-9090-4861-91A6-5D30DCFF38E7}" dt="2021-10-31T09:47:34.035" v="11" actId="478"/>
          <ac:picMkLst>
            <pc:docMk/>
            <pc:sldMk cId="2201604407" sldId="313"/>
            <ac:picMk id="71" creationId="{00000000-0000-0000-0000-000000000000}"/>
          </ac:picMkLst>
        </pc:picChg>
        <pc:cxnChg chg="mod">
          <ac:chgData name="Sy Duong Van" userId="4a9accc2-3dc1-4bd3-8b45-01da8dee4129" providerId="ADAL" clId="{08B7E7C9-9090-4861-91A6-5D30DCFF38E7}" dt="2021-10-31T09:53:32.777" v="193" actId="14100"/>
          <ac:cxnSpMkLst>
            <pc:docMk/>
            <pc:sldMk cId="2201604407" sldId="313"/>
            <ac:cxnSpMk id="5" creationId="{00000000-0000-0000-0000-000000000000}"/>
          </ac:cxnSpMkLst>
        </pc:cxnChg>
      </pc:sldChg>
      <pc:sldChg chg="addSp modSp add mod">
        <pc:chgData name="Sy Duong Van" userId="4a9accc2-3dc1-4bd3-8b45-01da8dee4129" providerId="ADAL" clId="{08B7E7C9-9090-4861-91A6-5D30DCFF38E7}" dt="2021-10-31T12:00:21.274" v="229" actId="1076"/>
        <pc:sldMkLst>
          <pc:docMk/>
          <pc:sldMk cId="519167795" sldId="314"/>
        </pc:sldMkLst>
        <pc:spChg chg="mod">
          <ac:chgData name="Sy Duong Van" userId="4a9accc2-3dc1-4bd3-8b45-01da8dee4129" providerId="ADAL" clId="{08B7E7C9-9090-4861-91A6-5D30DCFF38E7}" dt="2021-10-31T11:58:16.140" v="221" actId="207"/>
          <ac:spMkLst>
            <pc:docMk/>
            <pc:sldMk cId="519167795" sldId="314"/>
            <ac:spMk id="66" creationId="{FAF9BEB2-BF59-40D3-A6C1-A9C404210338}"/>
          </ac:spMkLst>
        </pc:spChg>
        <pc:picChg chg="add mod">
          <ac:chgData name="Sy Duong Van" userId="4a9accc2-3dc1-4bd3-8b45-01da8dee4129" providerId="ADAL" clId="{08B7E7C9-9090-4861-91A6-5D30DCFF38E7}" dt="2021-10-31T12:00:21.274" v="229" actId="1076"/>
          <ac:picMkLst>
            <pc:docMk/>
            <pc:sldMk cId="519167795" sldId="314"/>
            <ac:picMk id="6" creationId="{16460565-5155-4378-AB5B-F73A4790B3F6}"/>
          </ac:picMkLst>
        </pc:picChg>
      </pc:sldChg>
      <pc:sldChg chg="addSp delSp modSp add mod">
        <pc:chgData name="Sy Duong Van" userId="4a9accc2-3dc1-4bd3-8b45-01da8dee4129" providerId="ADAL" clId="{08B7E7C9-9090-4861-91A6-5D30DCFF38E7}" dt="2021-10-31T12:08:41.711" v="442" actId="1076"/>
        <pc:sldMkLst>
          <pc:docMk/>
          <pc:sldMk cId="4129293674" sldId="315"/>
        </pc:sldMkLst>
        <pc:spChg chg="del">
          <ac:chgData name="Sy Duong Van" userId="4a9accc2-3dc1-4bd3-8b45-01da8dee4129" providerId="ADAL" clId="{08B7E7C9-9090-4861-91A6-5D30DCFF38E7}" dt="2021-10-31T12:08:20.764" v="437" actId="478"/>
          <ac:spMkLst>
            <pc:docMk/>
            <pc:sldMk cId="4129293674" sldId="315"/>
            <ac:spMk id="69" creationId="{BA975D4D-FB8E-4658-BCBF-341DE7A38ABD}"/>
          </ac:spMkLst>
        </pc:spChg>
        <pc:spChg chg="mod">
          <ac:chgData name="Sy Duong Van" userId="4a9accc2-3dc1-4bd3-8b45-01da8dee4129" providerId="ADAL" clId="{08B7E7C9-9090-4861-91A6-5D30DCFF38E7}" dt="2021-10-31T12:08:14.806" v="435" actId="20577"/>
          <ac:spMkLst>
            <pc:docMk/>
            <pc:sldMk cId="4129293674" sldId="315"/>
            <ac:spMk id="70" creationId="{9894F78C-F063-4A93-80B1-570CA18B9B64}"/>
          </ac:spMkLst>
        </pc:spChg>
        <pc:grpChg chg="del">
          <ac:chgData name="Sy Duong Van" userId="4a9accc2-3dc1-4bd3-8b45-01da8dee4129" providerId="ADAL" clId="{08B7E7C9-9090-4861-91A6-5D30DCFF38E7}" dt="2021-10-31T12:08:22.456" v="438" actId="478"/>
          <ac:grpSpMkLst>
            <pc:docMk/>
            <pc:sldMk cId="4129293674" sldId="315"/>
            <ac:grpSpMk id="8" creationId="{27C41845-634A-4624-8E57-140EA06A53D1}"/>
          </ac:grpSpMkLst>
        </pc:grpChg>
        <pc:picChg chg="add mod">
          <ac:chgData name="Sy Duong Van" userId="4a9accc2-3dc1-4bd3-8b45-01da8dee4129" providerId="ADAL" clId="{08B7E7C9-9090-4861-91A6-5D30DCFF38E7}" dt="2021-10-31T12:08:41.711" v="442" actId="1076"/>
          <ac:picMkLst>
            <pc:docMk/>
            <pc:sldMk cId="4129293674" sldId="315"/>
            <ac:picMk id="4" creationId="{63E7C3B7-3988-4802-A521-13832B410191}"/>
          </ac:picMkLst>
        </pc:picChg>
        <pc:cxnChg chg="mod">
          <ac:chgData name="Sy Duong Van" userId="4a9accc2-3dc1-4bd3-8b45-01da8dee4129" providerId="ADAL" clId="{08B7E7C9-9090-4861-91A6-5D30DCFF38E7}" dt="2021-10-31T12:08:22.456" v="438" actId="478"/>
          <ac:cxnSpMkLst>
            <pc:docMk/>
            <pc:sldMk cId="4129293674" sldId="315"/>
            <ac:cxnSpMk id="54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8:22.456" v="438" actId="478"/>
          <ac:cxnSpMkLst>
            <pc:docMk/>
            <pc:sldMk cId="4129293674" sldId="315"/>
            <ac:cxnSpMk id="56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8:22.456" v="438" actId="478"/>
          <ac:cxnSpMkLst>
            <pc:docMk/>
            <pc:sldMk cId="4129293674" sldId="315"/>
            <ac:cxnSpMk id="57" creationId="{00000000-0000-0000-0000-000000000000}"/>
          </ac:cxnSpMkLst>
        </pc:cxnChg>
        <pc:cxnChg chg="mod">
          <ac:chgData name="Sy Duong Van" userId="4a9accc2-3dc1-4bd3-8b45-01da8dee4129" providerId="ADAL" clId="{08B7E7C9-9090-4861-91A6-5D30DCFF38E7}" dt="2021-10-31T12:08:18.319" v="436" actId="14100"/>
          <ac:cxnSpMkLst>
            <pc:docMk/>
            <pc:sldMk cId="4129293674" sldId="315"/>
            <ac:cxnSpMk id="76" creationId="{51280D79-DF10-4FA5-8700-4F98ACA9394E}"/>
          </ac:cxnSpMkLst>
        </pc:cxnChg>
      </pc:sldChg>
      <pc:sldChg chg="addSp delSp modSp add mod">
        <pc:chgData name="Sy Duong Van" userId="4a9accc2-3dc1-4bd3-8b45-01da8dee4129" providerId="ADAL" clId="{08B7E7C9-9090-4861-91A6-5D30DCFF38E7}" dt="2021-10-31T12:15:34.295" v="488" actId="1076"/>
        <pc:sldMkLst>
          <pc:docMk/>
          <pc:sldMk cId="2755937353" sldId="316"/>
        </pc:sldMkLst>
        <pc:picChg chg="add del mod">
          <ac:chgData name="Sy Duong Van" userId="4a9accc2-3dc1-4bd3-8b45-01da8dee4129" providerId="ADAL" clId="{08B7E7C9-9090-4861-91A6-5D30DCFF38E7}" dt="2021-10-31T12:13:55.746" v="473" actId="478"/>
          <ac:picMkLst>
            <pc:docMk/>
            <pc:sldMk cId="2755937353" sldId="316"/>
            <ac:picMk id="3" creationId="{B03BE4EE-5833-4D9F-B6B3-5A38FA4046F4}"/>
          </ac:picMkLst>
        </pc:picChg>
        <pc:picChg chg="del">
          <ac:chgData name="Sy Duong Van" userId="4a9accc2-3dc1-4bd3-8b45-01da8dee4129" providerId="ADAL" clId="{08B7E7C9-9090-4861-91A6-5D30DCFF38E7}" dt="2021-10-31T12:10:43.891" v="444" actId="478"/>
          <ac:picMkLst>
            <pc:docMk/>
            <pc:sldMk cId="2755937353" sldId="316"/>
            <ac:picMk id="4" creationId="{63E7C3B7-3988-4802-A521-13832B410191}"/>
          </ac:picMkLst>
        </pc:picChg>
        <pc:picChg chg="add del mod">
          <ac:chgData name="Sy Duong Van" userId="4a9accc2-3dc1-4bd3-8b45-01da8dee4129" providerId="ADAL" clId="{08B7E7C9-9090-4861-91A6-5D30DCFF38E7}" dt="2021-10-31T12:13:54.835" v="472" actId="478"/>
          <ac:picMkLst>
            <pc:docMk/>
            <pc:sldMk cId="2755937353" sldId="316"/>
            <ac:picMk id="6" creationId="{5166EF96-3C84-4EE6-8439-6B0B81B9433D}"/>
          </ac:picMkLst>
        </pc:picChg>
        <pc:picChg chg="add mod">
          <ac:chgData name="Sy Duong Van" userId="4a9accc2-3dc1-4bd3-8b45-01da8dee4129" providerId="ADAL" clId="{08B7E7C9-9090-4861-91A6-5D30DCFF38E7}" dt="2021-10-31T12:15:34.295" v="488" actId="1076"/>
          <ac:picMkLst>
            <pc:docMk/>
            <pc:sldMk cId="2755937353" sldId="316"/>
            <ac:picMk id="8" creationId="{C40B0ABF-6E4A-4D98-A210-75D2BA40D0F2}"/>
          </ac:picMkLst>
        </pc:picChg>
        <pc:picChg chg="add mod">
          <ac:chgData name="Sy Duong Van" userId="4a9accc2-3dc1-4bd3-8b45-01da8dee4129" providerId="ADAL" clId="{08B7E7C9-9090-4861-91A6-5D30DCFF38E7}" dt="2021-10-31T12:15:30.598" v="487" actId="1076"/>
          <ac:picMkLst>
            <pc:docMk/>
            <pc:sldMk cId="2755937353" sldId="316"/>
            <ac:picMk id="10" creationId="{4700EEFA-F07E-44A6-A6D3-F74837207F55}"/>
          </ac:picMkLst>
        </pc:picChg>
      </pc:sldChg>
      <pc:sldChg chg="addSp delSp modSp add mod">
        <pc:chgData name="Sy Duong Van" userId="4a9accc2-3dc1-4bd3-8b45-01da8dee4129" providerId="ADAL" clId="{08B7E7C9-9090-4861-91A6-5D30DCFF38E7}" dt="2021-10-31T12:12:22.634" v="468" actId="1076"/>
        <pc:sldMkLst>
          <pc:docMk/>
          <pc:sldMk cId="2850130377" sldId="317"/>
        </pc:sldMkLst>
        <pc:picChg chg="del">
          <ac:chgData name="Sy Duong Van" userId="4a9accc2-3dc1-4bd3-8b45-01da8dee4129" providerId="ADAL" clId="{08B7E7C9-9090-4861-91A6-5D30DCFF38E7}" dt="2021-10-31T12:11:47.426" v="458" actId="478"/>
          <ac:picMkLst>
            <pc:docMk/>
            <pc:sldMk cId="2850130377" sldId="317"/>
            <ac:picMk id="3" creationId="{B03BE4EE-5833-4D9F-B6B3-5A38FA4046F4}"/>
          </ac:picMkLst>
        </pc:picChg>
        <pc:picChg chg="add mod">
          <ac:chgData name="Sy Duong Van" userId="4a9accc2-3dc1-4bd3-8b45-01da8dee4129" providerId="ADAL" clId="{08B7E7C9-9090-4861-91A6-5D30DCFF38E7}" dt="2021-10-31T12:12:22.634" v="468" actId="1076"/>
          <ac:picMkLst>
            <pc:docMk/>
            <pc:sldMk cId="2850130377" sldId="317"/>
            <ac:picMk id="4" creationId="{4C6458F2-F3BF-4DAE-BB8C-799E037A5BDC}"/>
          </ac:picMkLst>
        </pc:picChg>
        <pc:picChg chg="del">
          <ac:chgData name="Sy Duong Van" userId="4a9accc2-3dc1-4bd3-8b45-01da8dee4129" providerId="ADAL" clId="{08B7E7C9-9090-4861-91A6-5D30DCFF38E7}" dt="2021-10-31T12:11:45.835" v="457" actId="478"/>
          <ac:picMkLst>
            <pc:docMk/>
            <pc:sldMk cId="2850130377" sldId="317"/>
            <ac:picMk id="6" creationId="{5166EF96-3C84-4EE6-8439-6B0B81B9433D}"/>
          </ac:picMkLst>
        </pc:picChg>
        <pc:picChg chg="add mod">
          <ac:chgData name="Sy Duong Van" userId="4a9accc2-3dc1-4bd3-8b45-01da8dee4129" providerId="ADAL" clId="{08B7E7C9-9090-4861-91A6-5D30DCFF38E7}" dt="2021-10-31T12:12:21.302" v="467" actId="1076"/>
          <ac:picMkLst>
            <pc:docMk/>
            <pc:sldMk cId="2850130377" sldId="317"/>
            <ac:picMk id="7" creationId="{A0346148-024B-49DC-A49E-06B4C55B63CD}"/>
          </ac:picMkLst>
        </pc:picChg>
      </pc:sldChg>
      <pc:sldChg chg="add ord">
        <pc:chgData name="Sy Duong Van" userId="4a9accc2-3dc1-4bd3-8b45-01da8dee4129" providerId="ADAL" clId="{08B7E7C9-9090-4861-91A6-5D30DCFF38E7}" dt="2021-10-31T12:13:52.464" v="471"/>
        <pc:sldMkLst>
          <pc:docMk/>
          <pc:sldMk cId="1695597368" sldId="318"/>
        </pc:sldMkLst>
      </pc:sldChg>
      <pc:sldChg chg="addSp delSp modSp add mod ord">
        <pc:chgData name="Sy Duong Van" userId="4a9accc2-3dc1-4bd3-8b45-01da8dee4129" providerId="ADAL" clId="{08B7E7C9-9090-4861-91A6-5D30DCFF38E7}" dt="2021-10-31T12:25:03.199" v="507"/>
        <pc:sldMkLst>
          <pc:docMk/>
          <pc:sldMk cId="111549031" sldId="319"/>
        </pc:sldMkLst>
        <pc:picChg chg="add mod">
          <ac:chgData name="Sy Duong Van" userId="4a9accc2-3dc1-4bd3-8b45-01da8dee4129" providerId="ADAL" clId="{08B7E7C9-9090-4861-91A6-5D30DCFF38E7}" dt="2021-10-31T12:19:06.812" v="500" actId="1076"/>
          <ac:picMkLst>
            <pc:docMk/>
            <pc:sldMk cId="111549031" sldId="319"/>
            <ac:picMk id="3" creationId="{F9EC10CB-9D4E-4B7D-9E9B-5C05BDF1E59B}"/>
          </ac:picMkLst>
        </pc:picChg>
        <pc:picChg chg="del">
          <ac:chgData name="Sy Duong Van" userId="4a9accc2-3dc1-4bd3-8b45-01da8dee4129" providerId="ADAL" clId="{08B7E7C9-9090-4861-91A6-5D30DCFF38E7}" dt="2021-10-31T12:18:15.873" v="490" actId="478"/>
          <ac:picMkLst>
            <pc:docMk/>
            <pc:sldMk cId="111549031" sldId="319"/>
            <ac:picMk id="4" creationId="{63E7C3B7-3988-4802-A521-13832B410191}"/>
          </ac:picMkLst>
        </pc:picChg>
      </pc:sldChg>
      <pc:sldChg chg="addSp delSp modSp add mod ord">
        <pc:chgData name="Sy Duong Van" userId="4a9accc2-3dc1-4bd3-8b45-01da8dee4129" providerId="ADAL" clId="{08B7E7C9-9090-4861-91A6-5D30DCFF38E7}" dt="2021-10-31T12:25:07.747" v="509"/>
        <pc:sldMkLst>
          <pc:docMk/>
          <pc:sldMk cId="1912076239" sldId="320"/>
        </pc:sldMkLst>
        <pc:picChg chg="del">
          <ac:chgData name="Sy Duong Van" userId="4a9accc2-3dc1-4bd3-8b45-01da8dee4129" providerId="ADAL" clId="{08B7E7C9-9090-4861-91A6-5D30DCFF38E7}" dt="2021-10-31T12:23:47.888" v="502" actId="478"/>
          <ac:picMkLst>
            <pc:docMk/>
            <pc:sldMk cId="1912076239" sldId="320"/>
            <ac:picMk id="3" creationId="{F9EC10CB-9D4E-4B7D-9E9B-5C05BDF1E59B}"/>
          </ac:picMkLst>
        </pc:picChg>
        <pc:picChg chg="add mod">
          <ac:chgData name="Sy Duong Van" userId="4a9accc2-3dc1-4bd3-8b45-01da8dee4129" providerId="ADAL" clId="{08B7E7C9-9090-4861-91A6-5D30DCFF38E7}" dt="2021-10-31T12:24:08.739" v="505" actId="1076"/>
          <ac:picMkLst>
            <pc:docMk/>
            <pc:sldMk cId="1912076239" sldId="320"/>
            <ac:picMk id="4" creationId="{E1D9CA43-F72A-4D5C-B997-E3C1F9ACD62B}"/>
          </ac:picMkLst>
        </pc:picChg>
      </pc:sldChg>
      <pc:sldChg chg="addSp delSp modSp add mod">
        <pc:chgData name="Sy Duong Van" userId="4a9accc2-3dc1-4bd3-8b45-01da8dee4129" providerId="ADAL" clId="{08B7E7C9-9090-4861-91A6-5D30DCFF38E7}" dt="2021-10-31T23:12:16.477" v="1048" actId="1076"/>
        <pc:sldMkLst>
          <pc:docMk/>
          <pc:sldMk cId="3447945777" sldId="321"/>
        </pc:sldMkLst>
        <pc:spChg chg="add mod">
          <ac:chgData name="Sy Duong Van" userId="4a9accc2-3dc1-4bd3-8b45-01da8dee4129" providerId="ADAL" clId="{08B7E7C9-9090-4861-91A6-5D30DCFF38E7}" dt="2021-10-31T23:11:57.584" v="1044" actId="1076"/>
          <ac:spMkLst>
            <pc:docMk/>
            <pc:sldMk cId="3447945777" sldId="321"/>
            <ac:spMk id="7" creationId="{AEBB82B4-5952-49BB-8A6A-5D0A163F590B}"/>
          </ac:spMkLst>
        </pc:spChg>
        <pc:spChg chg="add mod">
          <ac:chgData name="Sy Duong Van" userId="4a9accc2-3dc1-4bd3-8b45-01da8dee4129" providerId="ADAL" clId="{08B7E7C9-9090-4861-91A6-5D30DCFF38E7}" dt="2021-10-31T23:11:54.343" v="1043" actId="122"/>
          <ac:spMkLst>
            <pc:docMk/>
            <pc:sldMk cId="3447945777" sldId="321"/>
            <ac:spMk id="8" creationId="{BF6B6886-E338-46AC-8BE5-5227DCA4D07F}"/>
          </ac:spMkLst>
        </pc:spChg>
        <pc:spChg chg="mod">
          <ac:chgData name="Sy Duong Van" userId="4a9accc2-3dc1-4bd3-8b45-01da8dee4129" providerId="ADAL" clId="{08B7E7C9-9090-4861-91A6-5D30DCFF38E7}" dt="2021-10-31T23:11:47.985" v="1040" actId="14100"/>
          <ac:spMkLst>
            <pc:docMk/>
            <pc:sldMk cId="3447945777" sldId="321"/>
            <ac:spMk id="10" creationId="{E2CC5E04-8399-4E6B-B470-C1F8EF1667B8}"/>
          </ac:spMkLst>
        </pc:spChg>
        <pc:spChg chg="del">
          <ac:chgData name="Sy Duong Van" userId="4a9accc2-3dc1-4bd3-8b45-01da8dee4129" providerId="ADAL" clId="{08B7E7C9-9090-4861-91A6-5D30DCFF38E7}" dt="2021-10-31T23:07:01.685" v="515" actId="478"/>
          <ac:spMkLst>
            <pc:docMk/>
            <pc:sldMk cId="3447945777" sldId="321"/>
            <ac:spMk id="28" creationId="{44998E89-D27F-4704-BF62-0DD1A5F4D550}"/>
          </ac:spMkLst>
        </pc:spChg>
        <pc:spChg chg="del">
          <ac:chgData name="Sy Duong Van" userId="4a9accc2-3dc1-4bd3-8b45-01da8dee4129" providerId="ADAL" clId="{08B7E7C9-9090-4861-91A6-5D30DCFF38E7}" dt="2021-10-31T23:07:02.731" v="516" actId="478"/>
          <ac:spMkLst>
            <pc:docMk/>
            <pc:sldMk cId="3447945777" sldId="321"/>
            <ac:spMk id="30" creationId="{E3844219-CAAE-4A4B-99A0-CF6025BA8681}"/>
          </ac:spMkLst>
        </pc:spChg>
        <pc:picChg chg="add mod">
          <ac:chgData name="Sy Duong Van" userId="4a9accc2-3dc1-4bd3-8b45-01da8dee4129" providerId="ADAL" clId="{08B7E7C9-9090-4861-91A6-5D30DCFF38E7}" dt="2021-10-31T23:12:16.477" v="1048" actId="1076"/>
          <ac:picMkLst>
            <pc:docMk/>
            <pc:sldMk cId="3447945777" sldId="321"/>
            <ac:picMk id="9" creationId="{487942A5-62D1-4DA3-BE7B-2F376039CE58}"/>
          </ac:picMkLst>
        </pc:picChg>
      </pc:sldChg>
      <pc:sldChg chg="delSp modSp add del mod">
        <pc:chgData name="Sy Duong Van" userId="4a9accc2-3dc1-4bd3-8b45-01da8dee4129" providerId="ADAL" clId="{08B7E7C9-9090-4861-91A6-5D30DCFF38E7}" dt="2021-10-31T12:00:40.724" v="230" actId="47"/>
        <pc:sldMkLst>
          <pc:docMk/>
          <pc:sldMk cId="4137606301" sldId="542"/>
        </pc:sldMkLst>
        <pc:picChg chg="del mod">
          <ac:chgData name="Sy Duong Van" userId="4a9accc2-3dc1-4bd3-8b45-01da8dee4129" providerId="ADAL" clId="{08B7E7C9-9090-4861-91A6-5D30DCFF38E7}" dt="2021-10-31T12:00:01.888" v="224" actId="21"/>
          <ac:picMkLst>
            <pc:docMk/>
            <pc:sldMk cId="4137606301" sldId="542"/>
            <ac:picMk id="5" creationId="{AB36E79B-47B3-401C-B82D-ADE73B4424C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D6DB3-5743-4268-B36D-D257BEFCD6E2}" type="datetimeFigureOut">
              <a:rPr lang="vi-VN" smtClean="0"/>
              <a:t>30/06/2022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81E7D-C134-482A-BACF-23AEBADD3BC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5428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1E7D-C134-482A-BACF-23AEBADD3BC5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374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1E7D-C134-482A-BACF-23AEBADD3BC5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02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939-4728-4457-92F2-4CABEC1A58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31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939-4728-4457-92F2-4CABEC1A58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2DE08A-7F3B-4DB9-947F-664CE73A623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801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939-4728-4457-92F2-4CABEC1A5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87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1E7D-C134-482A-BACF-23AEBADD3BC5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7748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EB939-4728-4457-92F2-4CABEC1A5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59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1E7D-C134-482A-BACF-23AEBADD3BC5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606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81E7D-C134-482A-BACF-23AEBADD3BC5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3942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8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7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7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0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9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2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6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0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492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4D25-746C-4751-9453-A63F2CD7C9EF}" type="datetimeFigureOut">
              <a:rPr lang="en-US" smtClean="0"/>
              <a:t>6/30/2022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4A36F-A756-48D0-A8CA-936DDA43EB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3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138"/>
            <a:ext cx="12184912" cy="60705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304799" y="1144588"/>
            <a:ext cx="1168841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KINH NGHIỆM TRIỂN KHAI DỊCH </a:t>
            </a:r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VỤ </a:t>
            </a:r>
            <a:endParaRPr lang="es-ES" sz="3600" b="1" dirty="0" smtClean="0">
              <a:solidFill>
                <a:srgbClr val="E16B0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ĐÔ </a:t>
            </a:r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THỊ THÔNG MINH </a:t>
            </a:r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TỈNH </a:t>
            </a:r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THỪA THIÊN </a:t>
            </a:r>
            <a:r>
              <a:rPr lang="es-ES" sz="3600" b="1" dirty="0" smtClean="0">
                <a:solidFill>
                  <a:srgbClr val="E16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3600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indent="-469900">
              <a:spcBef>
                <a:spcPct val="20000"/>
              </a:spcBef>
              <a:buClr>
                <a:schemeClr val="accent2"/>
              </a:buClr>
              <a:defRPr/>
            </a:pPr>
            <a:endParaRPr lang="en-US" b="1" kern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1321" y="4086781"/>
            <a:ext cx="5211624" cy="115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Bùi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Hoàng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đốc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Giám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thị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minh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0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Huế</a:t>
            </a:r>
            <a:endParaRPr lang="en-US" sz="2000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5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412" y="1060387"/>
            <a:ext cx="8123128" cy="50769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53807" y="3918463"/>
            <a:ext cx="9042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thành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9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1472938" y="2637200"/>
            <a:ext cx="8903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I. </a:t>
            </a:r>
            <a:r>
              <a:rPr lang="es-E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TIẾP CẬN ĐÔ THỊ THÔNG MINH CỦA TỈNH THỪA THIÊN HUẾ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437457" y="722029"/>
            <a:ext cx="110786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Lấy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dân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trung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tâm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Doanh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nghiệp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làm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lực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 </a:t>
            </a:r>
            <a:r>
              <a:rPr lang="es-ES" sz="3200" dirty="0" err="1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hà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nước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tạo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139163"/>
            <a:ext cx="7334250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8484325" y="2569544"/>
            <a:ext cx="3386631" cy="1258916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pPr marL="0" lvl="1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Lượt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tải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ứng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dụng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Hue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-S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194301" y="2424663"/>
            <a:ext cx="3290024" cy="15490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793.050</a:t>
            </a:r>
            <a:endParaRPr lang="es-E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8331201" y="4689028"/>
            <a:ext cx="3539756" cy="1258916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Lượt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truy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cập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sử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dụng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các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chức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năng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trên</a:t>
            </a:r>
            <a:r>
              <a:rPr lang="es-ES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Hue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-S (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tính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riêng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trong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s-ES" dirty="0" err="1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năm</a:t>
            </a:r>
            <a:r>
              <a:rPr lang="es-ES" dirty="0" smtClean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2021). 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194301" y="4543946"/>
            <a:ext cx="3290024" cy="1549080"/>
          </a:xfrm>
          <a:prstGeom prst="roundRect">
            <a:avLst/>
          </a:prstGeom>
          <a:solidFill>
            <a:srgbClr val="3CC3B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17.371.225</a:t>
            </a:r>
            <a:r>
              <a:rPr lang="es-ES" dirty="0"/>
              <a:t> </a:t>
            </a:r>
            <a:endParaRPr lang="en-US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2222301"/>
            <a:ext cx="3372191" cy="42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9B79866-29CC-416A-8607-B24349795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851" y="1009163"/>
            <a:ext cx="8870251" cy="76525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lang="vi-VN" sz="3200" dirty="0" smtClean="0">
                <a:solidFill>
                  <a:srgbClr val="384CE4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Mỗi </a:t>
            </a:r>
            <a:r>
              <a:rPr lang="vi-VN" sz="3200" dirty="0">
                <a:solidFill>
                  <a:srgbClr val="384CE4"/>
                </a:solidFill>
                <a:latin typeface="Cambria" panose="02040503050406030204" pitchFamily="18" charset="0"/>
                <a:ea typeface="+mn-ea"/>
                <a:cs typeface="Times New Roman" panose="02020603050405020304" pitchFamily="18" charset="0"/>
              </a:rPr>
              <a:t>phản ánh của người dân là ý kiến chỉ đạo của Chủ tịch UBND tỉnh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FAE80E-E492-4831-B599-C415D6AC7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540" y="2266124"/>
            <a:ext cx="7596645" cy="392820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3EFC894-304E-4042-8011-736ABE2D5E98}"/>
              </a:ext>
            </a:extLst>
          </p:cNvPr>
          <p:cNvSpPr/>
          <p:nvPr/>
        </p:nvSpPr>
        <p:spPr>
          <a:xfrm>
            <a:off x="969467" y="2266124"/>
            <a:ext cx="2836767" cy="64916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200" dirty="0">
                <a:latin typeface="+mj-lt"/>
              </a:rPr>
              <a:t>Cơ quan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vi-VN" sz="2200" dirty="0" smtClean="0">
                <a:latin typeface="+mj-lt"/>
              </a:rPr>
              <a:t>: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226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51471C-8D2F-473C-B05A-BFE148F0C43E}"/>
              </a:ext>
            </a:extLst>
          </p:cNvPr>
          <p:cNvSpPr/>
          <p:nvPr/>
        </p:nvSpPr>
        <p:spPr>
          <a:xfrm>
            <a:off x="969467" y="3141204"/>
            <a:ext cx="2868331" cy="62707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62.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: Rounded Corners 16">
            <a:extLst>
              <a:ext uri="{FF2B5EF4-FFF2-40B4-BE49-F238E27FC236}">
                <a16:creationId xmlns:a16="http://schemas.microsoft.com/office/drawing/2014/main" id="{9351471C-8D2F-473C-B05A-BFE148F0C43E}"/>
              </a:ext>
            </a:extLst>
          </p:cNvPr>
          <p:cNvSpPr/>
          <p:nvPr/>
        </p:nvSpPr>
        <p:spPr>
          <a:xfrm>
            <a:off x="953684" y="3992375"/>
            <a:ext cx="2868331" cy="601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lệ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xử lý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97.5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: Rounded Corners 16">
            <a:extLst>
              <a:ext uri="{FF2B5EF4-FFF2-40B4-BE49-F238E27FC236}">
                <a16:creationId xmlns:a16="http://schemas.microsoft.com/office/drawing/2014/main" id="{9351471C-8D2F-473C-B05A-BFE148F0C43E}"/>
              </a:ext>
            </a:extLst>
          </p:cNvPr>
          <p:cNvSpPr/>
          <p:nvPr/>
        </p:nvSpPr>
        <p:spPr>
          <a:xfrm>
            <a:off x="969467" y="4811913"/>
            <a:ext cx="2868331" cy="60116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%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16">
            <a:extLst>
              <a:ext uri="{FF2B5EF4-FFF2-40B4-BE49-F238E27FC236}">
                <a16:creationId xmlns:a16="http://schemas.microsoft.com/office/drawing/2014/main" id="{9351471C-8D2F-473C-B05A-BFE148F0C43E}"/>
              </a:ext>
            </a:extLst>
          </p:cNvPr>
          <p:cNvSpPr/>
          <p:nvPr/>
        </p:nvSpPr>
        <p:spPr>
          <a:xfrm>
            <a:off x="975003" y="5589114"/>
            <a:ext cx="2868331" cy="60116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xử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3,3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034707" y="782608"/>
            <a:ext cx="1099038" cy="1085149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40" y="856489"/>
            <a:ext cx="983142" cy="91793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07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1460086" y="1889228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Phản ánh hiện trường</a:t>
            </a:r>
          </a:p>
        </p:txBody>
      </p:sp>
      <p:sp>
        <p:nvSpPr>
          <p:cNvPr id="20" name="Freeform 19"/>
          <p:cNvSpPr/>
          <p:nvPr/>
        </p:nvSpPr>
        <p:spPr>
          <a:xfrm>
            <a:off x="436088" y="1822449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21" name="Freeform 20"/>
          <p:cNvSpPr/>
          <p:nvPr/>
        </p:nvSpPr>
        <p:spPr>
          <a:xfrm>
            <a:off x="1460086" y="3027960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Phòng chống thiên tai</a:t>
            </a:r>
          </a:p>
        </p:txBody>
      </p:sp>
      <p:sp>
        <p:nvSpPr>
          <p:cNvPr id="22" name="Freeform 21"/>
          <p:cNvSpPr/>
          <p:nvPr/>
        </p:nvSpPr>
        <p:spPr>
          <a:xfrm>
            <a:off x="436088" y="2961182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1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23" name="Freeform 22"/>
          <p:cNvSpPr/>
          <p:nvPr/>
        </p:nvSpPr>
        <p:spPr>
          <a:xfrm>
            <a:off x="1460088" y="4160745"/>
            <a:ext cx="1494640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9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Giám sát môi trường</a:t>
            </a:r>
          </a:p>
        </p:txBody>
      </p:sp>
      <p:sp>
        <p:nvSpPr>
          <p:cNvPr id="24" name="Freeform 23"/>
          <p:cNvSpPr/>
          <p:nvPr/>
        </p:nvSpPr>
        <p:spPr>
          <a:xfrm>
            <a:off x="436088" y="409396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1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25" name="Freeform 24"/>
          <p:cNvSpPr/>
          <p:nvPr/>
        </p:nvSpPr>
        <p:spPr>
          <a:xfrm>
            <a:off x="1460086" y="5275725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Quảng cáo điện tử</a:t>
            </a:r>
          </a:p>
        </p:txBody>
      </p:sp>
      <p:sp>
        <p:nvSpPr>
          <p:cNvPr id="26" name="Freeform 25"/>
          <p:cNvSpPr/>
          <p:nvPr/>
        </p:nvSpPr>
        <p:spPr>
          <a:xfrm>
            <a:off x="436088" y="520894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28" name="Freeform 27"/>
          <p:cNvSpPr/>
          <p:nvPr/>
        </p:nvSpPr>
        <p:spPr>
          <a:xfrm>
            <a:off x="4456626" y="1889228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 baseline="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Thông</a:t>
            </a:r>
            <a:r>
              <a:rPr lang="en-US" sz="1500" kern="1200" baseline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tin </a:t>
            </a:r>
            <a:r>
              <a:rPr lang="en-US" sz="1500" kern="1200" baseline="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cảnh</a:t>
            </a:r>
            <a:r>
              <a:rPr lang="en-US" sz="1500" kern="1200" baseline="0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sz="1500" kern="1200" baseline="0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báo</a:t>
            </a:r>
            <a:endParaRPr lang="en-US" sz="1500" kern="1200" baseline="0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432628" y="1822449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10" tIns="77715" rIns="113910" bIns="777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baseline="0">
              <a:latin typeface="Cambria" panose="02040503050406030204" pitchFamily="18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456626" y="3027960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 baseline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Phạt nguội giao thông</a:t>
            </a:r>
          </a:p>
        </p:txBody>
      </p:sp>
      <p:sp>
        <p:nvSpPr>
          <p:cNvPr id="31" name="Freeform 30"/>
          <p:cNvSpPr/>
          <p:nvPr/>
        </p:nvSpPr>
        <p:spPr>
          <a:xfrm>
            <a:off x="3432628" y="2961182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1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020" tIns="136770" rIns="232020" bIns="136770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baseline="0">
              <a:latin typeface="Cambria" panose="02040503050406030204" pitchFamily="18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456628" y="4160745"/>
            <a:ext cx="1494640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9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 baseline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Giáo dục thông minh</a:t>
            </a:r>
          </a:p>
        </p:txBody>
      </p:sp>
      <p:sp>
        <p:nvSpPr>
          <p:cNvPr id="33" name="Freeform 32"/>
          <p:cNvSpPr/>
          <p:nvPr/>
        </p:nvSpPr>
        <p:spPr>
          <a:xfrm>
            <a:off x="3432628" y="409396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1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910" tIns="77715" rIns="113910" bIns="7771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baseline="0">
              <a:latin typeface="Cambria" panose="02040503050406030204" pitchFamily="18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456626" y="5275725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 baseline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Ứng cứu khẩn cấp</a:t>
            </a:r>
          </a:p>
        </p:txBody>
      </p:sp>
      <p:sp>
        <p:nvSpPr>
          <p:cNvPr id="35" name="Freeform 34"/>
          <p:cNvSpPr/>
          <p:nvPr/>
        </p:nvSpPr>
        <p:spPr>
          <a:xfrm>
            <a:off x="3432628" y="520894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020" tIns="136770" rIns="232020" bIns="136770" numCol="1" spcCol="1270" anchor="ctr" anchorCtr="0">
            <a:noAutofit/>
          </a:bodyPr>
          <a:lstStyle/>
          <a:p>
            <a:pPr lvl="0" algn="ctr" defTabSz="2222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 baseline="0">
              <a:latin typeface="Cambria" panose="02040503050406030204" pitchFamily="18" charset="0"/>
            </a:endParaRPr>
          </a:p>
        </p:txBody>
      </p:sp>
      <p:sp>
        <p:nvSpPr>
          <p:cNvPr id="37" name="Freeform 36"/>
          <p:cNvSpPr/>
          <p:nvPr/>
        </p:nvSpPr>
        <p:spPr>
          <a:xfrm>
            <a:off x="7472298" y="1889228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Thông tin, truyền thông</a:t>
            </a:r>
          </a:p>
        </p:txBody>
      </p:sp>
      <p:sp>
        <p:nvSpPr>
          <p:cNvPr id="38" name="Freeform 37"/>
          <p:cNvSpPr/>
          <p:nvPr/>
        </p:nvSpPr>
        <p:spPr>
          <a:xfrm>
            <a:off x="6448300" y="1822449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39" name="Freeform 38"/>
          <p:cNvSpPr/>
          <p:nvPr/>
        </p:nvSpPr>
        <p:spPr>
          <a:xfrm>
            <a:off x="7472298" y="3027960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Giám sát cháy rừng</a:t>
            </a:r>
          </a:p>
        </p:txBody>
      </p:sp>
      <p:sp>
        <p:nvSpPr>
          <p:cNvPr id="40" name="Freeform 39"/>
          <p:cNvSpPr/>
          <p:nvPr/>
        </p:nvSpPr>
        <p:spPr>
          <a:xfrm>
            <a:off x="6448300" y="2961182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1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1" name="Freeform 40"/>
          <p:cNvSpPr/>
          <p:nvPr/>
        </p:nvSpPr>
        <p:spPr>
          <a:xfrm>
            <a:off x="7472300" y="4160745"/>
            <a:ext cx="1494640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9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Y tế thông minh</a:t>
            </a:r>
          </a:p>
        </p:txBody>
      </p:sp>
      <p:sp>
        <p:nvSpPr>
          <p:cNvPr id="42" name="Freeform 41"/>
          <p:cNvSpPr/>
          <p:nvPr/>
        </p:nvSpPr>
        <p:spPr>
          <a:xfrm>
            <a:off x="6448300" y="409396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1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3" name="Freeform 42"/>
          <p:cNvSpPr/>
          <p:nvPr/>
        </p:nvSpPr>
        <p:spPr>
          <a:xfrm>
            <a:off x="7472298" y="5275725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Du lịch thông minh</a:t>
            </a:r>
          </a:p>
        </p:txBody>
      </p:sp>
      <p:sp>
        <p:nvSpPr>
          <p:cNvPr id="44" name="Freeform 43"/>
          <p:cNvSpPr/>
          <p:nvPr/>
        </p:nvSpPr>
        <p:spPr>
          <a:xfrm>
            <a:off x="6448300" y="520894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6" name="Freeform 45"/>
          <p:cNvSpPr/>
          <p:nvPr/>
        </p:nvSpPr>
        <p:spPr>
          <a:xfrm>
            <a:off x="10436508" y="1889228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7" rIns="284702" bIns="160879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Phòng chống dịch bệnh</a:t>
            </a:r>
          </a:p>
        </p:txBody>
      </p:sp>
      <p:sp>
        <p:nvSpPr>
          <p:cNvPr id="47" name="Freeform 46"/>
          <p:cNvSpPr/>
          <p:nvPr/>
        </p:nvSpPr>
        <p:spPr>
          <a:xfrm>
            <a:off x="9412510" y="1822449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48" name="Freeform 47"/>
          <p:cNvSpPr/>
          <p:nvPr/>
        </p:nvSpPr>
        <p:spPr>
          <a:xfrm>
            <a:off x="10436508" y="3027960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lnRef>
          <a:fillRef idx="1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fillRef>
          <a:effectRef idx="0"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Giám sát thông tin mạng</a:t>
            </a:r>
          </a:p>
        </p:txBody>
      </p:sp>
      <p:sp>
        <p:nvSpPr>
          <p:cNvPr id="49" name="Freeform 48"/>
          <p:cNvSpPr/>
          <p:nvPr/>
        </p:nvSpPr>
        <p:spPr>
          <a:xfrm>
            <a:off x="9412510" y="2961182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85121"/>
              <a:satOff val="-27976"/>
              <a:lumOff val="2876"/>
              <a:alphaOff val="0"/>
            </a:schemeClr>
          </a:fillRef>
          <a:effectRef idx="1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50" name="Freeform 49"/>
          <p:cNvSpPr/>
          <p:nvPr/>
        </p:nvSpPr>
        <p:spPr>
          <a:xfrm>
            <a:off x="10436510" y="4160745"/>
            <a:ext cx="1494640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lnRef>
          <a:fillRef idx="1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fillRef>
          <a:effectRef idx="0"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9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Giao thông thông minh</a:t>
            </a:r>
          </a:p>
        </p:txBody>
      </p:sp>
      <p:sp>
        <p:nvSpPr>
          <p:cNvPr id="51" name="Freeform 50"/>
          <p:cNvSpPr/>
          <p:nvPr/>
        </p:nvSpPr>
        <p:spPr>
          <a:xfrm>
            <a:off x="9412510" y="409396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970242"/>
              <a:satOff val="-55952"/>
              <a:lumOff val="5752"/>
              <a:alphaOff val="0"/>
            </a:schemeClr>
          </a:fillRef>
          <a:effectRef idx="1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30" tIns="81525" rIns="121530" bIns="81525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sp>
        <p:nvSpPr>
          <p:cNvPr id="52" name="Freeform 51"/>
          <p:cNvSpPr/>
          <p:nvPr/>
        </p:nvSpPr>
        <p:spPr>
          <a:xfrm>
            <a:off x="10436508" y="5275725"/>
            <a:ext cx="1494642" cy="623252"/>
          </a:xfrm>
          <a:custGeom>
            <a:avLst/>
            <a:gdLst>
              <a:gd name="connsiteX0" fmla="*/ 126507 w 759027"/>
              <a:gd name="connsiteY0" fmla="*/ 0 h 1820249"/>
              <a:gd name="connsiteX1" fmla="*/ 632520 w 759027"/>
              <a:gd name="connsiteY1" fmla="*/ 0 h 1820249"/>
              <a:gd name="connsiteX2" fmla="*/ 759027 w 759027"/>
              <a:gd name="connsiteY2" fmla="*/ 126507 h 1820249"/>
              <a:gd name="connsiteX3" fmla="*/ 759027 w 759027"/>
              <a:gd name="connsiteY3" fmla="*/ 1820249 h 1820249"/>
              <a:gd name="connsiteX4" fmla="*/ 759027 w 759027"/>
              <a:gd name="connsiteY4" fmla="*/ 1820249 h 1820249"/>
              <a:gd name="connsiteX5" fmla="*/ 0 w 759027"/>
              <a:gd name="connsiteY5" fmla="*/ 1820249 h 1820249"/>
              <a:gd name="connsiteX6" fmla="*/ 0 w 759027"/>
              <a:gd name="connsiteY6" fmla="*/ 1820249 h 1820249"/>
              <a:gd name="connsiteX7" fmla="*/ 0 w 759027"/>
              <a:gd name="connsiteY7" fmla="*/ 126507 h 1820249"/>
              <a:gd name="connsiteX8" fmla="*/ 126507 w 759027"/>
              <a:gd name="connsiteY8" fmla="*/ 0 h 1820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9027" h="1820249">
                <a:moveTo>
                  <a:pt x="759027" y="303381"/>
                </a:moveTo>
                <a:lnTo>
                  <a:pt x="759027" y="1516868"/>
                </a:lnTo>
                <a:cubicBezTo>
                  <a:pt x="759027" y="1684421"/>
                  <a:pt x="735409" y="1820249"/>
                  <a:pt x="706275" y="1820249"/>
                </a:cubicBezTo>
                <a:lnTo>
                  <a:pt x="0" y="1820249"/>
                </a:lnTo>
                <a:lnTo>
                  <a:pt x="0" y="1820249"/>
                </a:lnTo>
                <a:lnTo>
                  <a:pt x="0" y="0"/>
                </a:lnTo>
                <a:lnTo>
                  <a:pt x="0" y="0"/>
                </a:lnTo>
                <a:lnTo>
                  <a:pt x="706275" y="0"/>
                </a:lnTo>
                <a:cubicBezTo>
                  <a:pt x="735409" y="0"/>
                  <a:pt x="759027" y="135828"/>
                  <a:pt x="759027" y="30338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rgbClr val="0070C0"/>
            </a:solidFill>
            <a:prstDash val="sysDot"/>
          </a:ln>
        </p:spPr>
        <p:style>
          <a:lnRef idx="2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lnRef>
          <a:fillRef idx="1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fillRef>
          <a:effectRef idx="0"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60878" rIns="284702" bIns="160878" numCol="1" spcCol="1270" anchor="ctr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1500" kern="120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</a:rPr>
              <a:t>Quản lý hồ đập, thủy điện …</a:t>
            </a:r>
          </a:p>
        </p:txBody>
      </p:sp>
      <p:sp>
        <p:nvSpPr>
          <p:cNvPr id="53" name="Freeform 52"/>
          <p:cNvSpPr/>
          <p:nvPr/>
        </p:nvSpPr>
        <p:spPr>
          <a:xfrm>
            <a:off x="9412510" y="5208947"/>
            <a:ext cx="698390" cy="743341"/>
          </a:xfrm>
          <a:custGeom>
            <a:avLst/>
            <a:gdLst>
              <a:gd name="connsiteX0" fmla="*/ 0 w 850535"/>
              <a:gd name="connsiteY0" fmla="*/ 141759 h 948783"/>
              <a:gd name="connsiteX1" fmla="*/ 141759 w 850535"/>
              <a:gd name="connsiteY1" fmla="*/ 0 h 948783"/>
              <a:gd name="connsiteX2" fmla="*/ 708776 w 850535"/>
              <a:gd name="connsiteY2" fmla="*/ 0 h 948783"/>
              <a:gd name="connsiteX3" fmla="*/ 850535 w 850535"/>
              <a:gd name="connsiteY3" fmla="*/ 141759 h 948783"/>
              <a:gd name="connsiteX4" fmla="*/ 850535 w 850535"/>
              <a:gd name="connsiteY4" fmla="*/ 807024 h 948783"/>
              <a:gd name="connsiteX5" fmla="*/ 708776 w 850535"/>
              <a:gd name="connsiteY5" fmla="*/ 948783 h 948783"/>
              <a:gd name="connsiteX6" fmla="*/ 141759 w 850535"/>
              <a:gd name="connsiteY6" fmla="*/ 948783 h 948783"/>
              <a:gd name="connsiteX7" fmla="*/ 0 w 850535"/>
              <a:gd name="connsiteY7" fmla="*/ 807024 h 948783"/>
              <a:gd name="connsiteX8" fmla="*/ 0 w 850535"/>
              <a:gd name="connsiteY8" fmla="*/ 141759 h 94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0535" h="948783">
                <a:moveTo>
                  <a:pt x="0" y="141759"/>
                </a:moveTo>
                <a:cubicBezTo>
                  <a:pt x="0" y="63468"/>
                  <a:pt x="63468" y="0"/>
                  <a:pt x="141759" y="0"/>
                </a:cubicBezTo>
                <a:lnTo>
                  <a:pt x="708776" y="0"/>
                </a:lnTo>
                <a:cubicBezTo>
                  <a:pt x="787067" y="0"/>
                  <a:pt x="850535" y="63468"/>
                  <a:pt x="850535" y="141759"/>
                </a:cubicBezTo>
                <a:lnTo>
                  <a:pt x="850535" y="807024"/>
                </a:lnTo>
                <a:cubicBezTo>
                  <a:pt x="850535" y="885315"/>
                  <a:pt x="787067" y="948783"/>
                  <a:pt x="708776" y="948783"/>
                </a:cubicBezTo>
                <a:lnTo>
                  <a:pt x="141759" y="948783"/>
                </a:lnTo>
                <a:cubicBezTo>
                  <a:pt x="63468" y="948783"/>
                  <a:pt x="0" y="885315"/>
                  <a:pt x="0" y="807024"/>
                </a:cubicBezTo>
                <a:lnTo>
                  <a:pt x="0" y="141759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1455363"/>
              <a:satOff val="-83928"/>
              <a:lumOff val="8628"/>
              <a:alphaOff val="0"/>
            </a:schemeClr>
          </a:fillRef>
          <a:effectRef idx="1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4400" tIns="132960" rIns="224400" bIns="132960" numCol="1" spcCol="1270" anchor="ctr" anchorCtr="0">
            <a:no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00" kern="1200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99" y="1929703"/>
            <a:ext cx="519014" cy="4845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67" y="1928817"/>
            <a:ext cx="539042" cy="503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01" y="1919219"/>
            <a:ext cx="536603" cy="50101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732" y="1937922"/>
            <a:ext cx="534168" cy="4987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173" y="3056802"/>
            <a:ext cx="550536" cy="5140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23" y="4196629"/>
            <a:ext cx="548266" cy="5119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780" y="4188235"/>
            <a:ext cx="539279" cy="5035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26" y="4208251"/>
            <a:ext cx="517840" cy="48349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126" y="4203375"/>
            <a:ext cx="523063" cy="4883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34" y="5316493"/>
            <a:ext cx="525388" cy="490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91" y="5327550"/>
            <a:ext cx="579744" cy="5412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005" y="3069036"/>
            <a:ext cx="513461" cy="4794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05" y="3064390"/>
            <a:ext cx="465906" cy="4659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96" y="5318183"/>
            <a:ext cx="504501" cy="4710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8" y="3061008"/>
            <a:ext cx="522345" cy="487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39" y="5305306"/>
            <a:ext cx="537476" cy="5018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312487" y="717805"/>
            <a:ext cx="11085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Đẩy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mạnh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khai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minh</a:t>
            </a:r>
            <a:r>
              <a:rPr lang="es-E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s-E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bạch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0" y="1692593"/>
            <a:ext cx="7334250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388275" y="1031595"/>
            <a:ext cx="1102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tầng dùng </a:t>
            </a:r>
            <a:r>
              <a:rPr lang="en-U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sở </a:t>
            </a:r>
            <a:r>
              <a:rPr lang="en-US" sz="3200" dirty="0" err="1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liệu tập trung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2141926"/>
            <a:ext cx="10071100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6D83E09-0D1C-4676-B9E1-5AF9800300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400" y="2461670"/>
            <a:ext cx="4779700" cy="3496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69" y="1199378"/>
            <a:ext cx="5746602" cy="52864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654796" y="1199378"/>
            <a:ext cx="44737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5. </a:t>
            </a:r>
            <a:r>
              <a:rPr lang="vi-VN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Quy </a:t>
            </a:r>
            <a:r>
              <a:rPr lang="vi-VN" sz="3200" dirty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trình thực hiện được vận hành thống nhất qua môi trường mạng theo cơ chế đồng thời và dữ liệu điện tử làm chủ đạo. 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654796" y="4358035"/>
            <a:ext cx="4011714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9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A13BFB1-27B4-40AE-B052-832E664660FF}"/>
              </a:ext>
            </a:extLst>
          </p:cNvPr>
          <p:cNvSpPr/>
          <p:nvPr/>
        </p:nvSpPr>
        <p:spPr>
          <a:xfrm>
            <a:off x="484086" y="744694"/>
            <a:ext cx="11029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6. Phát </a:t>
            </a:r>
            <a:r>
              <a:rPr lang="en-US" sz="3200" dirty="0" err="1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huy</a:t>
            </a:r>
            <a:r>
              <a:rPr lang="en-US" sz="3200" dirty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đúng </a:t>
            </a:r>
            <a:r>
              <a:rPr lang="en-US" sz="3200" dirty="0" err="1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vai</a:t>
            </a:r>
            <a:r>
              <a:rPr lang="en-US" sz="3200" dirty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của Trung </a:t>
            </a:r>
            <a:r>
              <a:rPr lang="en-US" sz="3200" dirty="0" smtClean="0">
                <a:solidFill>
                  <a:srgbClr val="384CE4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tâm IOC</a:t>
            </a:r>
            <a:endParaRPr lang="en-US" sz="3200" dirty="0">
              <a:solidFill>
                <a:srgbClr val="384CE4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>
            <a:off x="0" y="1639882"/>
            <a:ext cx="10071100" cy="0"/>
          </a:xfrm>
          <a:prstGeom prst="line">
            <a:avLst/>
          </a:prstGeom>
          <a:ln w="12700">
            <a:solidFill>
              <a:schemeClr val="accent2"/>
            </a:solidFill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AF9BEB2-BF59-40D3-A6C1-A9C404210338}"/>
              </a:ext>
            </a:extLst>
          </p:cNvPr>
          <p:cNvSpPr/>
          <p:nvPr/>
        </p:nvSpPr>
        <p:spPr>
          <a:xfrm>
            <a:off x="720725" y="5131100"/>
            <a:ext cx="10793311" cy="1208808"/>
          </a:xfrm>
          <a:prstGeom prst="roundRect">
            <a:avLst>
              <a:gd name="adj" fmla="val 12345"/>
            </a:avLst>
          </a:prstGeom>
          <a:solidFill>
            <a:schemeClr val="accent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rung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tâm IOC là đầu mối các ngành nhưng không làm thay công tác xử lý thuộc thẩm quyền các ngành</a:t>
            </a:r>
            <a:r>
              <a:rPr lang="vi-VN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460565-5155-4378-AB5B-F73A4790B3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713" y="1925696"/>
            <a:ext cx="4618176" cy="25977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 descr="C:\Users\MIC\Downloads\M_20181227_thanhlaptrungtamgamsat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278" y="1925696"/>
            <a:ext cx="4618176" cy="259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5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3F76216-6E1E-47BB-8207-4C742D3C92FE}"/>
              </a:ext>
            </a:extLst>
          </p:cNvPr>
          <p:cNvSpPr/>
          <p:nvPr/>
        </p:nvSpPr>
        <p:spPr>
          <a:xfrm>
            <a:off x="1205948" y="1776129"/>
            <a:ext cx="99656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II.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KẾT QUẢ DỊCH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VỤ ĐÔ THỊ THÔNG MINH 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TỈNH THỪA THIÊN HUẾ</a:t>
            </a:r>
          </a:p>
          <a:p>
            <a:pPr algn="ctr"/>
            <a:endParaRPr lang="en-US" sz="3600" b="1" dirty="0" smtClean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chemeClr val="accent5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(Xin mời xem video clip)</a:t>
            </a:r>
            <a:endParaRPr lang="en-US" sz="3600" b="1" i="1" dirty="0">
              <a:solidFill>
                <a:schemeClr val="accent5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7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3480</TotalTime>
  <Words>314</Words>
  <Application>Microsoft Office PowerPoint</Application>
  <PresentationFormat>Widescreen</PresentationFormat>
  <Paragraphs>51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 2. Mỗi phản ánh của người dân là ý kiến chỉ đạo của Chủ tịch UBND tỉnh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799</cp:revision>
  <dcterms:created xsi:type="dcterms:W3CDTF">2021-04-07T03:17:30Z</dcterms:created>
  <dcterms:modified xsi:type="dcterms:W3CDTF">2022-06-30T08:08:04Z</dcterms:modified>
</cp:coreProperties>
</file>